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8" r:id="rId3"/>
    <p:sldId id="259" r:id="rId4"/>
    <p:sldId id="263" r:id="rId5"/>
    <p:sldId id="264" r:id="rId6"/>
    <p:sldId id="265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F88C3A-6448-4636-A183-6AB272731296}" v="21" dt="2022-09-07T13:41:50.5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82" d="100"/>
          <a:sy n="82" d="100"/>
        </p:scale>
        <p:origin x="71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6EF88C3A-6448-4636-A183-6AB272731296}"/>
    <pc:docChg chg="modSld">
      <pc:chgData name="Jan Pieter Kuijper" userId="11dce61d2819b281" providerId="LiveId" clId="{6EF88C3A-6448-4636-A183-6AB272731296}" dt="2022-09-07T13:41:50.565" v="20" actId="1076"/>
      <pc:docMkLst>
        <pc:docMk/>
      </pc:docMkLst>
      <pc:sldChg chg="modSp">
        <pc:chgData name="Jan Pieter Kuijper" userId="11dce61d2819b281" providerId="LiveId" clId="{6EF88C3A-6448-4636-A183-6AB272731296}" dt="2022-09-07T13:38:17.148" v="1" actId="14826"/>
        <pc:sldMkLst>
          <pc:docMk/>
          <pc:sldMk cId="0" sldId="258"/>
        </pc:sldMkLst>
        <pc:picChg chg="mod">
          <ac:chgData name="Jan Pieter Kuijper" userId="11dce61d2819b281" providerId="LiveId" clId="{6EF88C3A-6448-4636-A183-6AB272731296}" dt="2022-09-07T13:38:17.148" v="1" actId="14826"/>
          <ac:picMkLst>
            <pc:docMk/>
            <pc:sldMk cId="0" sldId="258"/>
            <ac:picMk id="4" creationId="{20E9086C-D0C1-4693-B766-86B1081589EA}"/>
          </ac:picMkLst>
        </pc:picChg>
      </pc:sldChg>
      <pc:sldChg chg="modSp">
        <pc:chgData name="Jan Pieter Kuijper" userId="11dce61d2819b281" providerId="LiveId" clId="{6EF88C3A-6448-4636-A183-6AB272731296}" dt="2022-09-07T13:38:24.255" v="2" actId="14826"/>
        <pc:sldMkLst>
          <pc:docMk/>
          <pc:sldMk cId="0" sldId="259"/>
        </pc:sldMkLst>
        <pc:picChg chg="mod">
          <ac:chgData name="Jan Pieter Kuijper" userId="11dce61d2819b281" providerId="LiveId" clId="{6EF88C3A-6448-4636-A183-6AB272731296}" dt="2022-09-07T13:38:24.255" v="2" actId="14826"/>
          <ac:picMkLst>
            <pc:docMk/>
            <pc:sldMk cId="0" sldId="259"/>
            <ac:picMk id="4" creationId="{C5AC1EA3-FA97-4ED7-A77E-64DB75D2ECFC}"/>
          </ac:picMkLst>
        </pc:picChg>
      </pc:sldChg>
      <pc:sldChg chg="modSp">
        <pc:chgData name="Jan Pieter Kuijper" userId="11dce61d2819b281" providerId="LiveId" clId="{6EF88C3A-6448-4636-A183-6AB272731296}" dt="2022-09-07T13:38:30.151" v="3" actId="14826"/>
        <pc:sldMkLst>
          <pc:docMk/>
          <pc:sldMk cId="0" sldId="263"/>
        </pc:sldMkLst>
        <pc:picChg chg="mod">
          <ac:chgData name="Jan Pieter Kuijper" userId="11dce61d2819b281" providerId="LiveId" clId="{6EF88C3A-6448-4636-A183-6AB272731296}" dt="2022-09-07T13:38:30.151" v="3" actId="14826"/>
          <ac:picMkLst>
            <pc:docMk/>
            <pc:sldMk cId="0" sldId="263"/>
            <ac:picMk id="4" creationId="{1E403BC3-F093-44FF-8B05-E030705B1FA7}"/>
          </ac:picMkLst>
        </pc:picChg>
      </pc:sldChg>
      <pc:sldChg chg="modSp">
        <pc:chgData name="Jan Pieter Kuijper" userId="11dce61d2819b281" providerId="LiveId" clId="{6EF88C3A-6448-4636-A183-6AB272731296}" dt="2022-09-07T13:39:26.049" v="12" actId="1076"/>
        <pc:sldMkLst>
          <pc:docMk/>
          <pc:sldMk cId="280439490" sldId="264"/>
        </pc:sldMkLst>
        <pc:picChg chg="mod">
          <ac:chgData name="Jan Pieter Kuijper" userId="11dce61d2819b281" providerId="LiveId" clId="{6EF88C3A-6448-4636-A183-6AB272731296}" dt="2022-09-07T13:39:26.049" v="12" actId="1076"/>
          <ac:picMkLst>
            <pc:docMk/>
            <pc:sldMk cId="280439490" sldId="264"/>
            <ac:picMk id="4" creationId="{6B01E0F5-3D8C-4A7A-B734-648CF0EE946B}"/>
          </ac:picMkLst>
        </pc:picChg>
      </pc:sldChg>
      <pc:sldChg chg="modSp">
        <pc:chgData name="Jan Pieter Kuijper" userId="11dce61d2819b281" providerId="LiveId" clId="{6EF88C3A-6448-4636-A183-6AB272731296}" dt="2022-09-07T13:38:45.156" v="6" actId="14826"/>
        <pc:sldMkLst>
          <pc:docMk/>
          <pc:sldMk cId="1822289996" sldId="265"/>
        </pc:sldMkLst>
        <pc:picChg chg="mod">
          <ac:chgData name="Jan Pieter Kuijper" userId="11dce61d2819b281" providerId="LiveId" clId="{6EF88C3A-6448-4636-A183-6AB272731296}" dt="2022-09-07T13:38:45.156" v="6" actId="14826"/>
          <ac:picMkLst>
            <pc:docMk/>
            <pc:sldMk cId="1822289996" sldId="265"/>
            <ac:picMk id="4" creationId="{DE391C2F-E0B9-466D-A6A7-1EA4C26449E5}"/>
          </ac:picMkLst>
        </pc:picChg>
      </pc:sldChg>
      <pc:sldChg chg="modSp">
        <pc:chgData name="Jan Pieter Kuijper" userId="11dce61d2819b281" providerId="LiveId" clId="{6EF88C3A-6448-4636-A183-6AB272731296}" dt="2022-09-07T13:38:51.779" v="7" actId="14826"/>
        <pc:sldMkLst>
          <pc:docMk/>
          <pc:sldMk cId="3467032763" sldId="266"/>
        </pc:sldMkLst>
        <pc:picChg chg="mod">
          <ac:chgData name="Jan Pieter Kuijper" userId="11dce61d2819b281" providerId="LiveId" clId="{6EF88C3A-6448-4636-A183-6AB272731296}" dt="2022-09-07T13:38:51.779" v="7" actId="14826"/>
          <ac:picMkLst>
            <pc:docMk/>
            <pc:sldMk cId="3467032763" sldId="266"/>
            <ac:picMk id="4" creationId="{17918870-C98B-4A73-A083-7ED8757EDEC5}"/>
          </ac:picMkLst>
        </pc:picChg>
      </pc:sldChg>
      <pc:sldChg chg="modSp">
        <pc:chgData name="Jan Pieter Kuijper" userId="11dce61d2819b281" providerId="LiveId" clId="{6EF88C3A-6448-4636-A183-6AB272731296}" dt="2022-09-07T13:38:59.507" v="8" actId="14826"/>
        <pc:sldMkLst>
          <pc:docMk/>
          <pc:sldMk cId="2786718867" sldId="267"/>
        </pc:sldMkLst>
        <pc:picChg chg="mod">
          <ac:chgData name="Jan Pieter Kuijper" userId="11dce61d2819b281" providerId="LiveId" clId="{6EF88C3A-6448-4636-A183-6AB272731296}" dt="2022-09-07T13:38:59.507" v="8" actId="14826"/>
          <ac:picMkLst>
            <pc:docMk/>
            <pc:sldMk cId="2786718867" sldId="267"/>
            <ac:picMk id="4" creationId="{20B4B6F0-3355-4073-A7BA-D68112886E23}"/>
          </ac:picMkLst>
        </pc:picChg>
      </pc:sldChg>
      <pc:sldChg chg="modSp">
        <pc:chgData name="Jan Pieter Kuijper" userId="11dce61d2819b281" providerId="LiveId" clId="{6EF88C3A-6448-4636-A183-6AB272731296}" dt="2022-09-07T13:41:50.565" v="20" actId="1076"/>
        <pc:sldMkLst>
          <pc:docMk/>
          <pc:sldMk cId="4143319033" sldId="268"/>
        </pc:sldMkLst>
        <pc:picChg chg="mod">
          <ac:chgData name="Jan Pieter Kuijper" userId="11dce61d2819b281" providerId="LiveId" clId="{6EF88C3A-6448-4636-A183-6AB272731296}" dt="2022-09-07T13:41:50.565" v="20" actId="1076"/>
          <ac:picMkLst>
            <pc:docMk/>
            <pc:sldMk cId="4143319033" sldId="268"/>
            <ac:picMk id="4" creationId="{4198D8E9-9AE6-4B9B-BB1E-AA22E56BA515}"/>
          </ac:picMkLst>
        </pc:picChg>
      </pc:sldChg>
      <pc:sldChg chg="modSp">
        <pc:chgData name="Jan Pieter Kuijper" userId="11dce61d2819b281" providerId="LiveId" clId="{6EF88C3A-6448-4636-A183-6AB272731296}" dt="2022-09-07T13:38:10.343" v="0" actId="14826"/>
        <pc:sldMkLst>
          <pc:docMk/>
          <pc:sldMk cId="1421256322" sldId="269"/>
        </pc:sldMkLst>
        <pc:picChg chg="mod">
          <ac:chgData name="Jan Pieter Kuijper" userId="11dce61d2819b281" providerId="LiveId" clId="{6EF88C3A-6448-4636-A183-6AB272731296}" dt="2022-09-07T13:38:10.343" v="0" actId="14826"/>
          <ac:picMkLst>
            <pc:docMk/>
            <pc:sldMk cId="1421256322" sldId="269"/>
            <ac:picMk id="4" creationId="{C34D74C1-3AB2-4C62-8385-0D24D884255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97D8EE-2E32-413E-9045-8F19AD5149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F847A4D-2C2B-430C-802A-B3EFDD8A0F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87FF8F8-3D8A-4685-BF1D-E323CDF8E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5D426-243C-43F9-AD4F-7C83A66086E6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720B62F-BD69-461F-80FF-18B79630E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5793542-4AA5-44E6-92D2-BC9C7E9DE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9E83-942A-4E61-9377-05F139A92E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9637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E5EADC-F744-40EF-A5FE-701C2D236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A527449-93A3-4C26-BF95-B22A3E6B11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077B288-33A1-4605-B91F-68D8D3551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5D426-243C-43F9-AD4F-7C83A66086E6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38A25C4-94EF-42B0-ABC9-75FD2BE5B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911DBBE-9C8A-4247-A080-18B2BBC8D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9E83-942A-4E61-9377-05F139A92E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3807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5E3B9EC-F41E-4D2D-81C1-03D69B9CE4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994C43A-4FA7-47D5-A167-4FBA5B9B37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923524B-0C2E-40F1-85E2-F58B43037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5D426-243C-43F9-AD4F-7C83A66086E6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5C924F1-351C-4D36-A768-5EC96BC67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1F5411C-6ECC-4D4F-BF01-4FCE5203B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9E83-942A-4E61-9377-05F139A92E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055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A864B2-421E-47B9-BAC2-DD0CDEFAA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881E836-63C2-4224-AD97-81FC1D264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1C607F5-4254-4E3E-B462-B9A34CD9B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5D426-243C-43F9-AD4F-7C83A66086E6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C31A065-B2CA-46BA-B556-9AD271660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C6A0F50-9731-47E7-93B0-3007C581B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9E83-942A-4E61-9377-05F139A92E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07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579355-AB69-42A7-8008-3DC118FB3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09FD4DF-3322-4B1C-92B4-7663072F42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B698EB9-0C33-4A5D-B5A4-6F51F8383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5D426-243C-43F9-AD4F-7C83A66086E6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5505698-C7A9-46A1-AC19-1DE1FAFC2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2239E27-F8A9-418B-8E01-94BEE2488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9E83-942A-4E61-9377-05F139A92E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9693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3BCD42-E255-4E2E-98A0-8AB1087AC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B4C9C5-90D3-480C-9131-8C8BD9EA30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E77768F-F7B5-449E-A891-574F759EBB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8DD617B-3F40-497F-9B82-F1E048AB2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5D426-243C-43F9-AD4F-7C83A66086E6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5DE8F4E-AEFD-4AA3-BEE8-544243985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860B5E4-70E1-4ED0-A10A-38FCA440B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9E83-942A-4E61-9377-05F139A92E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5659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1741DD-0B3E-4B29-B8E0-C6FAEEE9B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FC9D7A7-FF27-470D-BE0E-72841D479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7F23C9A-602C-4829-B26F-BB1FB99DDD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D7ECA9B-EECF-462A-BFB5-1DC728063D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C992EE0-B57B-47A2-A05F-F2007AB90B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01EDABA-BFAB-4225-B03F-D1552BC20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5D426-243C-43F9-AD4F-7C83A66086E6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F83D57F-C5EF-4985-8128-B9F2273F3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8379B9B-C20B-4294-B2DB-0A4A7A2E7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9E83-942A-4E61-9377-05F139A92E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9939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C06106-F80B-42B3-8C30-87D0256F4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0A28D52-EDF8-422D-B34B-3EBFB1337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5D426-243C-43F9-AD4F-7C83A66086E6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AAA8979-0C1A-4FA5-A50F-A9A3BA4F2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C196F2D-6A89-4BD6-A08C-707CFB12E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9E83-942A-4E61-9377-05F139A92E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6964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594AC26-405C-41D7-8C5E-60CCFCFF5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5D426-243C-43F9-AD4F-7C83A66086E6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0387273-31BB-4A52-ABA4-A59EA894F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5ACB228-D6CF-4105-B2BB-A67EB75C5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9E83-942A-4E61-9377-05F139A92E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7296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7D54F0-D5C4-449A-B158-0DEB8E088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2A7BF8C-545E-434B-A615-5419195DA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FF9BF86-A18E-4CB3-A1C6-4CEF70D87A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DC52B63-AFFC-4CAD-9263-0F59C9FA8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5D426-243C-43F9-AD4F-7C83A66086E6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45FE766-BF7C-4ED2-AFFB-81D7A4DA5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68576B9-1DA8-4D30-88B7-4FFB11FE4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9E83-942A-4E61-9377-05F139A92E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2469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19B7CE-C434-4F90-B202-08E60258B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5F5F200-D334-4CD5-A79A-422C16FFEF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0FC9C33-2EF8-4087-8783-953DEDE914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8948258-9135-4BA3-B6BF-09C956AB5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5D426-243C-43F9-AD4F-7C83A66086E6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6A7A4BE-10CA-42B2-9480-BE5D253C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21BB8B0-832B-4EEB-9F21-BE3A29DA7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9E83-942A-4E61-9377-05F139A92E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3191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61C50F8-DCF9-4C6E-81CE-F9AE2E7BA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72E36E2-A68D-4D4E-A395-3F333748F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3F459D5-213A-48E8-9696-462692873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5D426-243C-43F9-AD4F-7C83A66086E6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36CF942-251A-4F96-9C39-784ECD524B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5EFF0D5-FDAC-450B-AA2C-013D9DE041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B9E83-942A-4E61-9377-05F139A92E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6975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122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34D74C1-3AB2-4C62-8385-0D24D88425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0" y="381001"/>
            <a:ext cx="9144000" cy="4889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1256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122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0E9086C-D0C1-4693-B766-86B1081589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0" y="380999"/>
            <a:ext cx="9144000" cy="3648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122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5AC1EA3-FA97-4ED7-A77E-64DB75D2EC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0" y="381000"/>
            <a:ext cx="9144000" cy="3647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122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E403BC3-F093-44FF-8B05-E030705B1F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0" y="381000"/>
            <a:ext cx="9144000" cy="4833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122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6B01E0F5-3D8C-4A7A-B734-648CF0EE94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0" y="381001"/>
            <a:ext cx="9143999" cy="3575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439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122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E391C2F-E0B9-466D-A6A7-1EA4C26449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0" y="381000"/>
            <a:ext cx="9144000" cy="3647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2289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122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7918870-C98B-4A73-A083-7ED8757EDE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0" y="381000"/>
            <a:ext cx="9144000" cy="4833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7032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122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0B4B6F0-3355-4073-A7BA-D68112886E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0" y="380999"/>
            <a:ext cx="9144000" cy="3648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6718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122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198D8E9-9AE6-4B9B-BB1E-AA22E56BA5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0" y="371670"/>
            <a:ext cx="9144000" cy="3574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331903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162</Words>
  <Application>Microsoft Office PowerPoint</Application>
  <PresentationFormat>Breedbeeld</PresentationFormat>
  <Paragraphs>9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2022-08-25T13:16:36Z</dcterms:created>
  <dcterms:modified xsi:type="dcterms:W3CDTF">2022-09-07T13:41:51Z</dcterms:modified>
</cp:coreProperties>
</file>