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7D8EE-2E32-413E-9045-8F19AD514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847A4D-2C2B-430C-802A-B3EFDD8A0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7FF8F8-3D8A-4685-BF1D-E323CDF8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20B62F-BD69-461F-80FF-18B79630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793542-4AA5-44E6-92D2-BC9C7E9D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63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5EADC-F744-40EF-A5FE-701C2D23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527449-93A3-4C26-BF95-B22A3E6B1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77B288-33A1-4605-B91F-68D8D355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8A25C4-94EF-42B0-ABC9-75FD2BE5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11DBBE-9C8A-4247-A080-18B2BBC8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E3B9EC-F41E-4D2D-81C1-03D69B9CE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94C43A-4FA7-47D5-A167-4FBA5B9B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23524B-0C2E-40F1-85E2-F58B4303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C924F1-351C-4D36-A768-5EC96BC6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F5411C-6ECC-4D4F-BF01-4FCE5203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864B2-421E-47B9-BAC2-DD0CDEFA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81E836-63C2-4224-AD97-81FC1D26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C607F5-4254-4E3E-B462-B9A34CD9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31A065-B2CA-46BA-B556-9AD27166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6A0F50-9731-47E7-93B0-3007C58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79355-AB69-42A7-8008-3DC118FB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FD4DF-3322-4B1C-92B4-7663072F4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698EB9-0C33-4A5D-B5A4-6F51F838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505698-C7A9-46A1-AC19-1DE1FAFC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239E27-F8A9-418B-8E01-94BEE248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69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BCD42-E255-4E2E-98A0-8AB1087A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B4C9C5-90D3-480C-9131-8C8BD9EA3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77768F-F7B5-449E-A891-574F759E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DD617B-3F40-497F-9B82-F1E048AB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DE8F4E-AEFD-4AA3-BEE8-54424398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60B5E4-70E1-4ED0-A10A-38FCA440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65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741DD-0B3E-4B29-B8E0-C6FAEEE9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C9D7A7-FF27-470D-BE0E-72841D47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F23C9A-602C-4829-B26F-BB1FB99DD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7ECA9B-EECF-462A-BFB5-1DC728063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992EE0-B57B-47A2-A05F-F2007AB90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1EDABA-BFAB-4225-B03F-D1552BC2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83D57F-C5EF-4985-8128-B9F2273F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379B9B-C20B-4294-B2DB-0A4A7A2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93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06106-F80B-42B3-8C30-87D0256F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A28D52-EDF8-422D-B34B-3EBFB133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AAA8979-0C1A-4FA5-A50F-A9A3BA4F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196F2D-6A89-4BD6-A08C-707CFB12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96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594AC26-405C-41D7-8C5E-60CCFCFF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387273-31BB-4A52-ABA4-A59EA894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ACB228-D6CF-4105-B2BB-A67EB75C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2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D54F0-D5C4-449A-B158-0DEB8E08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7BF8C-545E-434B-A615-5419195DA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F9BF86-A18E-4CB3-A1C6-4CEF70D87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C52B63-AFFC-4CAD-9263-0F59C9FA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5FE766-BF7C-4ED2-AFFB-81D7A4DA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8576B9-1DA8-4D30-88B7-4FFB11FE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46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9B7CE-C434-4F90-B202-08E60258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F5F200-D334-4CD5-A79A-422C16FF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FC9C33-2EF8-4087-8783-953DEDE91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948258-9135-4BA3-B6BF-09C956AB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A7A4BE-10CA-42B2-9480-BE5D253C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1BB8B0-832B-4EEB-9F21-BE3A29DA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1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1C50F8-DCF9-4C6E-81CE-F9AE2E7BA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2E36E2-A68D-4D4E-A395-3F333748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F459D5-213A-48E8-9696-462692873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D426-243C-43F9-AD4F-7C83A66086E6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6CF942-251A-4F96-9C39-784ECD524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EFF0D5-FDAC-450B-AA2C-013D9DE04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97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34D74C1-3AB2-4C62-8385-0D24D884255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88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25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E9086C-D0C1-4693-B766-86B1081589E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364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1EA3-FA97-4ED7-A77E-64DB75D2EC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403BC3-F093-44FF-8B05-E030705B1FA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3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B01E0F5-3D8C-4A7A-B734-648CF0EE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57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3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391C2F-E0B9-466D-A6A7-1EA4C26449E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8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7918870-C98B-4A73-A083-7ED8757EDE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3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3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B4B6F0-3355-4073-A7BA-D68112886E2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364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1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98D8E9-9AE6-4B9B-BB1E-AA22E56BA51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57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190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2022-08-25T13:16:36Z</dcterms:created>
  <dcterms:modified xsi:type="dcterms:W3CDTF">2022-08-25T13:17:20Z</dcterms:modified>
</cp:coreProperties>
</file>