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3CAA6-02EE-4AC0-AF7B-60D889D6EB59}" v="18" dt="2020-04-18T08:09:16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DC3CAA6-02EE-4AC0-AF7B-60D889D6EB59}"/>
    <pc:docChg chg="modSld modMainMaster">
      <pc:chgData name="Jan Pieter Kuijper" userId="11dce61d2819b281" providerId="LiveId" clId="{ADC3CAA6-02EE-4AC0-AF7B-60D889D6EB59}" dt="2020-04-18T08:09:16.073" v="17" actId="207"/>
      <pc:docMkLst>
        <pc:docMk/>
      </pc:docMkLst>
      <pc:sldChg chg="modSp setBg">
        <pc:chgData name="Jan Pieter Kuijper" userId="11dce61d2819b281" providerId="LiveId" clId="{ADC3CAA6-02EE-4AC0-AF7B-60D889D6EB59}" dt="2020-04-18T08:08:44.343" v="10" actId="207"/>
        <pc:sldMkLst>
          <pc:docMk/>
          <pc:sldMk cId="0" sldId="258"/>
        </pc:sldMkLst>
        <pc:spChg chg="mod">
          <ac:chgData name="Jan Pieter Kuijper" userId="11dce61d2819b281" providerId="LiveId" clId="{ADC3CAA6-02EE-4AC0-AF7B-60D889D6EB59}" dt="2020-04-18T08:08:44.343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7:09.281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8:48.587" v="11" actId="207"/>
        <pc:sldMkLst>
          <pc:docMk/>
          <pc:sldMk cId="0" sldId="259"/>
        </pc:sldMkLst>
        <pc:spChg chg="mod">
          <ac:chgData name="Jan Pieter Kuijper" userId="11dce61d2819b281" providerId="LiveId" clId="{ADC3CAA6-02EE-4AC0-AF7B-60D889D6EB59}" dt="2020-04-18T08:08:48.587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7:19.163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8:52.657" v="12" actId="207"/>
        <pc:sldMkLst>
          <pc:docMk/>
          <pc:sldMk cId="0" sldId="260"/>
        </pc:sldMkLst>
        <pc:spChg chg="mod">
          <ac:chgData name="Jan Pieter Kuijper" userId="11dce61d2819b281" providerId="LiveId" clId="{ADC3CAA6-02EE-4AC0-AF7B-60D889D6EB59}" dt="2020-04-18T08:08:52.657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7:29.793" v="2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8:57.834" v="13" actId="207"/>
        <pc:sldMkLst>
          <pc:docMk/>
          <pc:sldMk cId="0" sldId="261"/>
        </pc:sldMkLst>
        <pc:spChg chg="mod">
          <ac:chgData name="Jan Pieter Kuijper" userId="11dce61d2819b281" providerId="LiveId" clId="{ADC3CAA6-02EE-4AC0-AF7B-60D889D6EB59}" dt="2020-04-18T08:08:57.834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7:39.957" v="3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9:02.503" v="14" actId="207"/>
        <pc:sldMkLst>
          <pc:docMk/>
          <pc:sldMk cId="0" sldId="262"/>
        </pc:sldMkLst>
        <pc:spChg chg="mod">
          <ac:chgData name="Jan Pieter Kuijper" userId="11dce61d2819b281" providerId="LiveId" clId="{ADC3CAA6-02EE-4AC0-AF7B-60D889D6EB59}" dt="2020-04-18T08:09:02.503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7:51" v="4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9:06.704" v="15" actId="207"/>
        <pc:sldMkLst>
          <pc:docMk/>
          <pc:sldMk cId="0" sldId="263"/>
        </pc:sldMkLst>
        <pc:spChg chg="mod">
          <ac:chgData name="Jan Pieter Kuijper" userId="11dce61d2819b281" providerId="LiveId" clId="{ADC3CAA6-02EE-4AC0-AF7B-60D889D6EB59}" dt="2020-04-18T08:09:06.704" v="15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8:03.078" v="5" actId="14826"/>
          <ac:picMkLst>
            <pc:docMk/>
            <pc:sldMk cId="0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9:10.774" v="16" actId="207"/>
        <pc:sldMkLst>
          <pc:docMk/>
          <pc:sldMk cId="0" sldId="264"/>
        </pc:sldMkLst>
        <pc:spChg chg="mod">
          <ac:chgData name="Jan Pieter Kuijper" userId="11dce61d2819b281" providerId="LiveId" clId="{ADC3CAA6-02EE-4AC0-AF7B-60D889D6EB59}" dt="2020-04-18T08:09:10.774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8:14.008" v="6" actId="14826"/>
          <ac:picMkLst>
            <pc:docMk/>
            <pc:sldMk cId="0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DC3CAA6-02EE-4AC0-AF7B-60D889D6EB59}" dt="2020-04-18T08:09:16.073" v="17" actId="207"/>
        <pc:sldMkLst>
          <pc:docMk/>
          <pc:sldMk cId="3360905676" sldId="265"/>
        </pc:sldMkLst>
        <pc:spChg chg="mod">
          <ac:chgData name="Jan Pieter Kuijper" userId="11dce61d2819b281" providerId="LiveId" clId="{ADC3CAA6-02EE-4AC0-AF7B-60D889D6EB59}" dt="2020-04-18T08:09:16.073" v="17" actId="207"/>
          <ac:spMkLst>
            <pc:docMk/>
            <pc:sldMk cId="3360905676" sldId="265"/>
            <ac:spMk id="8194" creationId="{00000000-0000-0000-0000-000000000000}"/>
          </ac:spMkLst>
        </pc:spChg>
        <pc:picChg chg="mod">
          <ac:chgData name="Jan Pieter Kuijper" userId="11dce61d2819b281" providerId="LiveId" clId="{ADC3CAA6-02EE-4AC0-AF7B-60D889D6EB59}" dt="2020-04-18T08:08:23.567" v="7" actId="14826"/>
          <ac:picMkLst>
            <pc:docMk/>
            <pc:sldMk cId="3360905676" sldId="265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ADC3CAA6-02EE-4AC0-AF7B-60D889D6EB59}" dt="2020-04-18T08:08:39.482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2965850343" sldId="2147483649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2022732245" sldId="2147483650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3903956562" sldId="2147483651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1061549797" sldId="2147483652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938108581" sldId="2147483653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836520515" sldId="2147483654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713163205" sldId="2147483655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3000820964" sldId="2147483656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4230647660" sldId="2147483657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3540457729" sldId="2147483658"/>
          </pc:sldLayoutMkLst>
        </pc:sldLayoutChg>
        <pc:sldLayoutChg chg="setBg">
          <pc:chgData name="Jan Pieter Kuijper" userId="11dce61d2819b281" providerId="LiveId" clId="{ADC3CAA6-02EE-4AC0-AF7B-60D889D6EB59}" dt="2020-04-18T08:08:39.482" v="9"/>
          <pc:sldLayoutMkLst>
            <pc:docMk/>
            <pc:sldMasterMk cId="0" sldId="2147483648"/>
            <pc:sldLayoutMk cId="36431749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20C5-3C5B-4A74-9171-5A8F92CFF8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58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5F82-3592-432E-B9AA-4BD4B66E6B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04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5107-9975-45F7-9D0C-FA1ED1FDD8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3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EC6B-E1D3-4DD9-87CD-05A076C388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27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8A15-E047-4460-B866-C02B3185CF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95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EF57-0CB2-44D5-856E-B1B41E96CB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154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BFFA9-3FC8-4F98-86D5-C5FF8C32F6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81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180-E5F9-4634-97B5-5F28616CA0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652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87B7-F93F-43BF-B499-5AA06F9F6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31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FCD9-BE58-4A65-B950-2D30A92DDB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082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94CA-6D3F-4A9B-B48B-D38C67D8CB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064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6615E7-6FE2-4375-8149-7C8255869B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253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719" y="635000"/>
            <a:ext cx="8124561" cy="328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253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656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253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656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253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656"/>
            <a:ext cx="8128000" cy="335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567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2020-04-18T08:09:18Z</dcterms:modified>
</cp:coreProperties>
</file>