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B20C5-3C5B-4A74-9171-5A8F92CFF83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6585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C5F82-3592-432E-B9AA-4BD4B66E6B4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40457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65107-9975-45F7-9D0C-FA1ED1FDD82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431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EEC6B-E1D3-4DD9-87CD-05A076C3889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273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98A15-E047-4460-B866-C02B3185CFF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395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4EF57-0CB2-44D5-856E-B1B41E96CB2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6154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BFFA9-3FC8-4F98-86D5-C5FF8C32F69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3810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59180-E5F9-4634-97B5-5F28616CA0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652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087B7-F93F-43BF-B499-5AA06F9F61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1316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8FCD9-BE58-4A65-B950-2D30A92DDB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082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094CA-6D3F-4A9B-B48B-D38C67D8CBE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30647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B6615E7-6FE2-4375-8149-7C8255869B9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5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28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5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5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5000"/>
            <a:ext cx="8128000" cy="3353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121 (DNP) 	t. </a:t>
            </a:r>
            <a:r>
              <a:rPr lang="en-US" altLang="nl-NL" sz="16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R. Borkent; </a:t>
            </a: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m. Genève 1551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0" y="634999"/>
            <a:ext cx="8128000" cy="335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90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40</Words>
  <Application>Microsoft Office PowerPoint</Application>
  <PresentationFormat>Diavoorstelling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50</cp:revision>
  <dcterms:created xsi:type="dcterms:W3CDTF">2004-09-21T10:26:12Z</dcterms:created>
  <dcterms:modified xsi:type="dcterms:W3CDTF">2020-04-18T07:25:42Z</dcterms:modified>
</cp:coreProperties>
</file>