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A16A8-8D0A-4061-997F-C07EA71C056F}" v="10" dt="2020-04-23T07:04:37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A0A16A8-8D0A-4061-997F-C07EA71C056F}"/>
    <pc:docChg chg="modSld modMainMaster">
      <pc:chgData name="Jan Pieter Kuijper" userId="11dce61d2819b281" providerId="LiveId" clId="{3A0A16A8-8D0A-4061-997F-C07EA71C056F}" dt="2020-04-23T07:04:37.361" v="9" actId="207"/>
      <pc:docMkLst>
        <pc:docMk/>
      </pc:docMkLst>
      <pc:sldChg chg="modSp setBg">
        <pc:chgData name="Jan Pieter Kuijper" userId="11dce61d2819b281" providerId="LiveId" clId="{3A0A16A8-8D0A-4061-997F-C07EA71C056F}" dt="2020-04-23T07:04:24.303" v="6" actId="207"/>
        <pc:sldMkLst>
          <pc:docMk/>
          <pc:sldMk cId="0" sldId="258"/>
        </pc:sldMkLst>
        <pc:spChg chg="mod">
          <ac:chgData name="Jan Pieter Kuijper" userId="11dce61d2819b281" providerId="LiveId" clId="{3A0A16A8-8D0A-4061-997F-C07EA71C056F}" dt="2020-04-23T07:04:24.303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3A0A16A8-8D0A-4061-997F-C07EA71C056F}" dt="2020-04-23T07:03:27.096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3A0A16A8-8D0A-4061-997F-C07EA71C056F}" dt="2020-04-23T07:04:28.345" v="7" actId="207"/>
        <pc:sldMkLst>
          <pc:docMk/>
          <pc:sldMk cId="0" sldId="259"/>
        </pc:sldMkLst>
        <pc:spChg chg="mod">
          <ac:chgData name="Jan Pieter Kuijper" userId="11dce61d2819b281" providerId="LiveId" clId="{3A0A16A8-8D0A-4061-997F-C07EA71C056F}" dt="2020-04-23T07:04:28.345" v="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3A0A16A8-8D0A-4061-997F-C07EA71C056F}" dt="2020-04-23T07:03:38.463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3A0A16A8-8D0A-4061-997F-C07EA71C056F}" dt="2020-04-23T07:04:37.361" v="9" actId="207"/>
        <pc:sldMkLst>
          <pc:docMk/>
          <pc:sldMk cId="0" sldId="260"/>
        </pc:sldMkLst>
        <pc:spChg chg="mod">
          <ac:chgData name="Jan Pieter Kuijper" userId="11dce61d2819b281" providerId="LiveId" clId="{3A0A16A8-8D0A-4061-997F-C07EA71C056F}" dt="2020-04-23T07:04:37.361" v="9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3A0A16A8-8D0A-4061-997F-C07EA71C056F}" dt="2020-04-23T07:04:01.706" v="3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3A0A16A8-8D0A-4061-997F-C07EA71C056F}" dt="2020-04-23T07:04:33.164" v="8" actId="207"/>
        <pc:sldMkLst>
          <pc:docMk/>
          <pc:sldMk cId="0" sldId="261"/>
        </pc:sldMkLst>
        <pc:spChg chg="mod">
          <ac:chgData name="Jan Pieter Kuijper" userId="11dce61d2819b281" providerId="LiveId" clId="{3A0A16A8-8D0A-4061-997F-C07EA71C056F}" dt="2020-04-23T07:04:33.164" v="8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3A0A16A8-8D0A-4061-997F-C07EA71C056F}" dt="2020-04-23T07:03:50.101" v="2" actId="14826"/>
          <ac:picMkLst>
            <pc:docMk/>
            <pc:sldMk cId="0" sldId="261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3A0A16A8-8D0A-4061-997F-C07EA71C056F}" dt="2020-04-23T07:04:18.187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521320100" sldId="2147483649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2372839635" sldId="2147483650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2201848645" sldId="2147483651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3682613450" sldId="2147483652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3329564353" sldId="2147483653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4265627397" sldId="2147483654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677738118" sldId="2147483655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3994583582" sldId="2147483656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1333747887" sldId="2147483657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2029134308" sldId="2147483658"/>
          </pc:sldLayoutMkLst>
        </pc:sldLayoutChg>
        <pc:sldLayoutChg chg="setBg">
          <pc:chgData name="Jan Pieter Kuijper" userId="11dce61d2819b281" providerId="LiveId" clId="{3A0A16A8-8D0A-4061-997F-C07EA71C056F}" dt="2020-04-23T07:04:18.187" v="5"/>
          <pc:sldLayoutMkLst>
            <pc:docMk/>
            <pc:sldMasterMk cId="0" sldId="2147483648"/>
            <pc:sldLayoutMk cId="124428268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7714B-0B0D-4C9B-BC88-F32841CC0A8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132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93309-3CC4-41CD-AB49-8590124CD8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913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8080-6AA5-447F-A61E-97B75EE1B2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428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6C236-4087-4637-951D-DD92117F26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283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CD5FC-EA68-4FAC-8E29-A036E124AD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0184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1BCB-55B9-4D27-8845-D403D3A0B3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261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68792-22F2-4469-B13A-8C11B57D2A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956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98BCA-84DC-4FDE-9A6E-A4D839C85A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562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3B4E-45A5-4C96-BF53-542816A250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773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E2962-A6AF-4C8D-BF9A-CE521C7C5A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458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3291D-62C7-48AC-A34B-345B89DC46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374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711E47A-0488-4DA9-BBC2-D8E9DD2CF4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860" y="634999"/>
            <a:ext cx="8626279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436" y="635000"/>
            <a:ext cx="8635127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860" y="634999"/>
            <a:ext cx="8626279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42</cp:revision>
  <dcterms:created xsi:type="dcterms:W3CDTF">2004-09-21T10:26:12Z</dcterms:created>
  <dcterms:modified xsi:type="dcterms:W3CDTF">2020-04-23T07:04:37Z</dcterms:modified>
</cp:coreProperties>
</file>