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714B-0B0D-4C9B-BC88-F32841CC0A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3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93309-3CC4-41CD-AB49-8590124CD8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913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8080-6AA5-447F-A61E-97B75EE1B2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42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C236-4087-4637-951D-DD92117F26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283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D5FC-EA68-4FAC-8E29-A036E124AD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184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1BCB-55B9-4D27-8845-D403D3A0B3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261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68792-22F2-4469-B13A-8C11B57D2A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956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98BCA-84DC-4FDE-9A6E-A4D839C85A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562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3B4E-45A5-4C96-BF53-542816A250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77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E2962-A6AF-4C8D-BF9A-CE521C7C5A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45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291D-62C7-48AC-A34B-345B89DC46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374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711E47A-0488-4DA9-BBC2-D8E9DD2CF4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2020-04-23T05:28:07Z</dcterms:modified>
</cp:coreProperties>
</file>