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F80C7-ADCB-44F6-BE63-A25DFAD46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D6EE734-319D-4E5C-A5CE-C20BB17A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2F4439-5DB7-42D7-85D1-B12CAEC07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824741-1BF7-42BF-A8C8-300104408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5BD423-8A98-4947-A475-3B75BA725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597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7D0DE-2FAF-4E51-BAB3-421C4BFBA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CAC975-61F9-45B8-9E41-C047DAB14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97BA52-6354-41E3-8FCC-4046FBA6F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7F1011-E7C0-4842-BF04-5A29275F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B1A9C5-6ACB-4DB0-A4BB-6201E5F4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53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7B1C034-F57E-468F-A48E-00B140AB3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EF22652-138A-4322-B203-240CA08BE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A5229E-1680-45FE-9611-37E0D873A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858271-3867-4236-8873-CF4A434D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3929BB-66C5-4ADD-B4B6-F69ACB76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173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7012BE-7EA4-438B-B378-F6F94202F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AEA4B2-5125-41C3-A431-583B2AEE5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F3282A-A943-4927-AF5B-24DE950FB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B2B636-3681-400A-8A73-35FC3BE48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68D233-E92E-423A-AFE3-5519BD9BE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36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18B91-4322-42D3-8D8D-46325013A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D0F0C4-26EA-4C67-9E3C-23EE09F35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58B4C6-9E20-44EA-A93B-28F53908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07B310-ED7E-46A7-93D9-E6883A3FE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01E700-2ED3-4EB6-8A05-2B02DA6A9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84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00F28F-C1DD-4283-987F-F33EDA8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26CE86-92F1-41EA-9801-852101A13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BE29657-C5BC-435F-8515-B41F5FA01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85E20C-AAC0-4C1C-A79A-6151050EA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3F5CEB-37A8-481C-80BC-5B17A3B3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9B0A55-D3EE-47F2-B157-D028FE257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055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A5CB3-07D9-4AC4-B01D-D34D7C352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DBC7407-492B-45A3-9329-740C72CC7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C045F7C-2F7C-42AB-840E-FD61A3F9B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8EB3FD6-A06E-45C6-87AB-39DC29C97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663F992-8743-40C2-896C-71140922F6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A4FFDD8-6B90-4994-BBB3-76FACA825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CE0E04-1C80-4AF5-8D52-08D6C05FF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EE7C9B9-6D34-49A3-8146-5E4F2BA3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85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557E28-2F42-439E-9571-9111BC714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A61B949-FD95-49BE-938F-3BD64A5B2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BA1C196-2719-45F9-A80A-074A2106E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5670EF2-8B22-4F78-872B-9998FFED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870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AD58DC5-2CEE-4C85-951F-D88BDCC2E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1E10A20-5B0B-4A66-B73A-33B8B2680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9A12C5F-665D-4DB7-B7DB-69EC887CA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05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9156D-C6E1-4D00-999A-9B49A070B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E43DFE-87DF-4F2C-B0EB-1C94C4DC7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453CC55-5B1A-4BBE-A615-5C033C1BD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4A88CF-34DB-47B0-BB6C-D0CE4524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AD55C4-9511-47C9-BF36-D264A926B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7745D5F-F904-44D8-B2DA-430FFA16C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7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79A91-BB13-4A65-BFCE-DF419DC68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499BD7D-2CCF-4545-A727-20124B60AA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F0170BD-B7B6-4E08-B8FB-D9FE32DA6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D2D2EC-0A77-4742-83A5-F7565AADF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994C0BB-EB53-48C9-B6B7-49D582864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CED54E-2E99-47DF-9AA7-D780CAD4F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17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B6CFEC5-788C-41A6-8810-6DED87C30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BFD4CB-C45D-482D-87DB-7B32C4EF0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FBE556-15E1-41CA-A51B-57E42E0D3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8CA5-600F-4C2F-83C4-15A3189AF54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DCF90C-D0A4-417B-BD5B-FA3DC17A2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822358-F78E-43E5-A1DE-8E10C219C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16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120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120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120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120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2022-02-05T14:30:26Z</dcterms:created>
  <dcterms:modified xsi:type="dcterms:W3CDTF">2022-02-05T14:31:05Z</dcterms:modified>
</cp:coreProperties>
</file>