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60" r:id="rId5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8621BE-4071-41D1-A75B-090088D0CEB2}" v="10" dt="2019-12-08T20:43:55.8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8" d="100"/>
          <a:sy n="78" d="100"/>
        </p:scale>
        <p:origin x="230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628621BE-4071-41D1-A75B-090088D0CEB2}"/>
    <pc:docChg chg="modSld modMainMaster">
      <pc:chgData name="Jan Pieter Kuijper" userId="11dce61d2819b281" providerId="LiveId" clId="{628621BE-4071-41D1-A75B-090088D0CEB2}" dt="2019-12-08T20:43:55.871" v="9" actId="207"/>
      <pc:docMkLst>
        <pc:docMk/>
      </pc:docMkLst>
      <pc:sldChg chg="modSp setBg">
        <pc:chgData name="Jan Pieter Kuijper" userId="11dce61d2819b281" providerId="LiveId" clId="{628621BE-4071-41D1-A75B-090088D0CEB2}" dt="2019-12-08T20:43:41.460" v="6" actId="207"/>
        <pc:sldMkLst>
          <pc:docMk/>
          <pc:sldMk cId="0" sldId="258"/>
        </pc:sldMkLst>
        <pc:spChg chg="mod">
          <ac:chgData name="Jan Pieter Kuijper" userId="11dce61d2819b281" providerId="LiveId" clId="{628621BE-4071-41D1-A75B-090088D0CEB2}" dt="2019-12-08T20:43:41.460" v="6" actId="207"/>
          <ac:spMkLst>
            <pc:docMk/>
            <pc:sldMk cId="0" sldId="258"/>
            <ac:spMk id="2050" creationId="{00000000-0000-0000-0000-000000000000}"/>
          </ac:spMkLst>
        </pc:spChg>
        <pc:picChg chg="mod">
          <ac:chgData name="Jan Pieter Kuijper" userId="11dce61d2819b281" providerId="LiveId" clId="{628621BE-4071-41D1-A75B-090088D0CEB2}" dt="2019-12-08T20:42:46.870" v="0" actId="14826"/>
          <ac:picMkLst>
            <pc:docMk/>
            <pc:sldMk cId="0" sldId="258"/>
            <ac:picMk id="2051" creationId="{00000000-0000-0000-0000-000000000000}"/>
          </ac:picMkLst>
        </pc:picChg>
      </pc:sldChg>
      <pc:sldChg chg="modSp">
        <pc:chgData name="Jan Pieter Kuijper" userId="11dce61d2819b281" providerId="LiveId" clId="{628621BE-4071-41D1-A75B-090088D0CEB2}" dt="2019-12-08T20:43:46.087" v="7" actId="207"/>
        <pc:sldMkLst>
          <pc:docMk/>
          <pc:sldMk cId="0" sldId="259"/>
        </pc:sldMkLst>
        <pc:spChg chg="mod">
          <ac:chgData name="Jan Pieter Kuijper" userId="11dce61d2819b281" providerId="LiveId" clId="{628621BE-4071-41D1-A75B-090088D0CEB2}" dt="2019-12-08T20:43:46.087" v="7" actId="207"/>
          <ac:spMkLst>
            <pc:docMk/>
            <pc:sldMk cId="0" sldId="259"/>
            <ac:spMk id="3074" creationId="{00000000-0000-0000-0000-000000000000}"/>
          </ac:spMkLst>
        </pc:spChg>
        <pc:picChg chg="mod">
          <ac:chgData name="Jan Pieter Kuijper" userId="11dce61d2819b281" providerId="LiveId" clId="{628621BE-4071-41D1-A75B-090088D0CEB2}" dt="2019-12-08T20:42:58.817" v="1" actId="14826"/>
          <ac:picMkLst>
            <pc:docMk/>
            <pc:sldMk cId="0" sldId="259"/>
            <ac:picMk id="3075" creationId="{00000000-0000-0000-0000-000000000000}"/>
          </ac:picMkLst>
        </pc:picChg>
      </pc:sldChg>
      <pc:sldChg chg="modSp">
        <pc:chgData name="Jan Pieter Kuijper" userId="11dce61d2819b281" providerId="LiveId" clId="{628621BE-4071-41D1-A75B-090088D0CEB2}" dt="2019-12-08T20:43:55.871" v="9" actId="207"/>
        <pc:sldMkLst>
          <pc:docMk/>
          <pc:sldMk cId="0" sldId="260"/>
        </pc:sldMkLst>
        <pc:spChg chg="mod">
          <ac:chgData name="Jan Pieter Kuijper" userId="11dce61d2819b281" providerId="LiveId" clId="{628621BE-4071-41D1-A75B-090088D0CEB2}" dt="2019-12-08T20:43:55.871" v="9" actId="207"/>
          <ac:spMkLst>
            <pc:docMk/>
            <pc:sldMk cId="0" sldId="260"/>
            <ac:spMk id="5122" creationId="{00000000-0000-0000-0000-000000000000}"/>
          </ac:spMkLst>
        </pc:spChg>
        <pc:picChg chg="mod">
          <ac:chgData name="Jan Pieter Kuijper" userId="11dce61d2819b281" providerId="LiveId" clId="{628621BE-4071-41D1-A75B-090088D0CEB2}" dt="2019-12-08T20:43:23.755" v="3" actId="14826"/>
          <ac:picMkLst>
            <pc:docMk/>
            <pc:sldMk cId="0" sldId="260"/>
            <ac:picMk id="5123" creationId="{00000000-0000-0000-0000-000000000000}"/>
          </ac:picMkLst>
        </pc:picChg>
      </pc:sldChg>
      <pc:sldChg chg="modSp">
        <pc:chgData name="Jan Pieter Kuijper" userId="11dce61d2819b281" providerId="LiveId" clId="{628621BE-4071-41D1-A75B-090088D0CEB2}" dt="2019-12-08T20:43:51.145" v="8" actId="207"/>
        <pc:sldMkLst>
          <pc:docMk/>
          <pc:sldMk cId="0" sldId="261"/>
        </pc:sldMkLst>
        <pc:spChg chg="mod">
          <ac:chgData name="Jan Pieter Kuijper" userId="11dce61d2819b281" providerId="LiveId" clId="{628621BE-4071-41D1-A75B-090088D0CEB2}" dt="2019-12-08T20:43:51.145" v="8" actId="207"/>
          <ac:spMkLst>
            <pc:docMk/>
            <pc:sldMk cId="0" sldId="261"/>
            <ac:spMk id="4098" creationId="{00000000-0000-0000-0000-000000000000}"/>
          </ac:spMkLst>
        </pc:spChg>
        <pc:picChg chg="mod">
          <ac:chgData name="Jan Pieter Kuijper" userId="11dce61d2819b281" providerId="LiveId" clId="{628621BE-4071-41D1-A75B-090088D0CEB2}" dt="2019-12-08T20:43:11.330" v="2" actId="14826"/>
          <ac:picMkLst>
            <pc:docMk/>
            <pc:sldMk cId="0" sldId="261"/>
            <ac:picMk id="4099" creationId="{00000000-0000-0000-0000-000000000000}"/>
          </ac:picMkLst>
        </pc:picChg>
      </pc:sldChg>
      <pc:sldMasterChg chg="setBg modSldLayout">
        <pc:chgData name="Jan Pieter Kuijper" userId="11dce61d2819b281" providerId="LiveId" clId="{628621BE-4071-41D1-A75B-090088D0CEB2}" dt="2019-12-08T20:43:36.246" v="5"/>
        <pc:sldMasterMkLst>
          <pc:docMk/>
          <pc:sldMasterMk cId="0" sldId="2147483648"/>
        </pc:sldMasterMkLst>
        <pc:sldLayoutChg chg="setBg">
          <pc:chgData name="Jan Pieter Kuijper" userId="11dce61d2819b281" providerId="LiveId" clId="{628621BE-4071-41D1-A75B-090088D0CEB2}" dt="2019-12-08T20:43:36.246" v="5"/>
          <pc:sldLayoutMkLst>
            <pc:docMk/>
            <pc:sldMasterMk cId="0" sldId="2147483648"/>
            <pc:sldLayoutMk cId="813864634" sldId="2147483649"/>
          </pc:sldLayoutMkLst>
        </pc:sldLayoutChg>
        <pc:sldLayoutChg chg="setBg">
          <pc:chgData name="Jan Pieter Kuijper" userId="11dce61d2819b281" providerId="LiveId" clId="{628621BE-4071-41D1-A75B-090088D0CEB2}" dt="2019-12-08T20:43:36.246" v="5"/>
          <pc:sldLayoutMkLst>
            <pc:docMk/>
            <pc:sldMasterMk cId="0" sldId="2147483648"/>
            <pc:sldLayoutMk cId="129012669" sldId="2147483650"/>
          </pc:sldLayoutMkLst>
        </pc:sldLayoutChg>
        <pc:sldLayoutChg chg="setBg">
          <pc:chgData name="Jan Pieter Kuijper" userId="11dce61d2819b281" providerId="LiveId" clId="{628621BE-4071-41D1-A75B-090088D0CEB2}" dt="2019-12-08T20:43:36.246" v="5"/>
          <pc:sldLayoutMkLst>
            <pc:docMk/>
            <pc:sldMasterMk cId="0" sldId="2147483648"/>
            <pc:sldLayoutMk cId="1641325077" sldId="2147483651"/>
          </pc:sldLayoutMkLst>
        </pc:sldLayoutChg>
        <pc:sldLayoutChg chg="setBg">
          <pc:chgData name="Jan Pieter Kuijper" userId="11dce61d2819b281" providerId="LiveId" clId="{628621BE-4071-41D1-A75B-090088D0CEB2}" dt="2019-12-08T20:43:36.246" v="5"/>
          <pc:sldLayoutMkLst>
            <pc:docMk/>
            <pc:sldMasterMk cId="0" sldId="2147483648"/>
            <pc:sldLayoutMk cId="273844593" sldId="2147483652"/>
          </pc:sldLayoutMkLst>
        </pc:sldLayoutChg>
        <pc:sldLayoutChg chg="setBg">
          <pc:chgData name="Jan Pieter Kuijper" userId="11dce61d2819b281" providerId="LiveId" clId="{628621BE-4071-41D1-A75B-090088D0CEB2}" dt="2019-12-08T20:43:36.246" v="5"/>
          <pc:sldLayoutMkLst>
            <pc:docMk/>
            <pc:sldMasterMk cId="0" sldId="2147483648"/>
            <pc:sldLayoutMk cId="3656106078" sldId="2147483653"/>
          </pc:sldLayoutMkLst>
        </pc:sldLayoutChg>
        <pc:sldLayoutChg chg="setBg">
          <pc:chgData name="Jan Pieter Kuijper" userId="11dce61d2819b281" providerId="LiveId" clId="{628621BE-4071-41D1-A75B-090088D0CEB2}" dt="2019-12-08T20:43:36.246" v="5"/>
          <pc:sldLayoutMkLst>
            <pc:docMk/>
            <pc:sldMasterMk cId="0" sldId="2147483648"/>
            <pc:sldLayoutMk cId="3117805198" sldId="2147483654"/>
          </pc:sldLayoutMkLst>
        </pc:sldLayoutChg>
        <pc:sldLayoutChg chg="setBg">
          <pc:chgData name="Jan Pieter Kuijper" userId="11dce61d2819b281" providerId="LiveId" clId="{628621BE-4071-41D1-A75B-090088D0CEB2}" dt="2019-12-08T20:43:36.246" v="5"/>
          <pc:sldLayoutMkLst>
            <pc:docMk/>
            <pc:sldMasterMk cId="0" sldId="2147483648"/>
            <pc:sldLayoutMk cId="2557150019" sldId="2147483655"/>
          </pc:sldLayoutMkLst>
        </pc:sldLayoutChg>
        <pc:sldLayoutChg chg="setBg">
          <pc:chgData name="Jan Pieter Kuijper" userId="11dce61d2819b281" providerId="LiveId" clId="{628621BE-4071-41D1-A75B-090088D0CEB2}" dt="2019-12-08T20:43:36.246" v="5"/>
          <pc:sldLayoutMkLst>
            <pc:docMk/>
            <pc:sldMasterMk cId="0" sldId="2147483648"/>
            <pc:sldLayoutMk cId="3004830406" sldId="2147483656"/>
          </pc:sldLayoutMkLst>
        </pc:sldLayoutChg>
        <pc:sldLayoutChg chg="setBg">
          <pc:chgData name="Jan Pieter Kuijper" userId="11dce61d2819b281" providerId="LiveId" clId="{628621BE-4071-41D1-A75B-090088D0CEB2}" dt="2019-12-08T20:43:36.246" v="5"/>
          <pc:sldLayoutMkLst>
            <pc:docMk/>
            <pc:sldMasterMk cId="0" sldId="2147483648"/>
            <pc:sldLayoutMk cId="1764331501" sldId="2147483657"/>
          </pc:sldLayoutMkLst>
        </pc:sldLayoutChg>
        <pc:sldLayoutChg chg="setBg">
          <pc:chgData name="Jan Pieter Kuijper" userId="11dce61d2819b281" providerId="LiveId" clId="{628621BE-4071-41D1-A75B-090088D0CEB2}" dt="2019-12-08T20:43:36.246" v="5"/>
          <pc:sldLayoutMkLst>
            <pc:docMk/>
            <pc:sldMasterMk cId="0" sldId="2147483648"/>
            <pc:sldLayoutMk cId="1843526491" sldId="2147483658"/>
          </pc:sldLayoutMkLst>
        </pc:sldLayoutChg>
        <pc:sldLayoutChg chg="setBg">
          <pc:chgData name="Jan Pieter Kuijper" userId="11dce61d2819b281" providerId="LiveId" clId="{628621BE-4071-41D1-A75B-090088D0CEB2}" dt="2019-12-08T20:43:36.246" v="5"/>
          <pc:sldLayoutMkLst>
            <pc:docMk/>
            <pc:sldMasterMk cId="0" sldId="2147483648"/>
            <pc:sldLayoutMk cId="3667893162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BF680F-B67E-4E74-88CB-3BA6EB67C18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13864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19B9C-0456-41D0-BFE5-EDABEA32028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43526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62A872-1A5F-449B-8A13-6A2975A740C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67893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5AB50-37EB-44D1-9B37-346EB32DB95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9012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C614FB-5F0A-4EB5-AA34-340A30FDC83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41325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B01A1-06CD-4C8D-9E6D-E1122CBFBF8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3844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29EBDF-9309-4A81-9150-6E507A56B32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56106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EF5B99-7F6B-4B48-A70F-1C44C359113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17805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D2A14-80C5-451D-A805-21254A9728C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57150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D5A39-8708-4167-A890-7610729E136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04830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104A5-32C6-410C-AB7F-1B2FB0200BF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64331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501B4EAF-F453-4E84-B93F-E6789E83CCA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12 (DNP) 	t. A.J. Molenaar;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051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3500" y="635129"/>
            <a:ext cx="9017000" cy="4514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12 (DNP) 	t. A.J. Molenaar;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075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3500" y="635129"/>
            <a:ext cx="9017000" cy="4514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12 (DNP) 	t. A.J. Molenaar;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4099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3500" y="635129"/>
            <a:ext cx="9017000" cy="4514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12 (DNP) 	t. A.J. Molenaar;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5123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3500" y="636587"/>
            <a:ext cx="9017000" cy="450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72</Words>
  <Application>Microsoft Office PowerPoint</Application>
  <PresentationFormat>Diavoorstelling 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40</cp:revision>
  <dcterms:created xsi:type="dcterms:W3CDTF">2004-09-21T10:26:12Z</dcterms:created>
  <dcterms:modified xsi:type="dcterms:W3CDTF">2019-12-08T20:43:58Z</dcterms:modified>
</cp:coreProperties>
</file>