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F680F-B67E-4E74-88CB-3BA6EB67C1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1386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9B9C-0456-41D0-BFE5-EDABEA3202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35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A872-1A5F-449B-8A13-6A2975A740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6789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5AB50-37EB-44D1-9B37-346EB32DB95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01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14FB-5F0A-4EB5-AA34-340A30FDC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13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B01A1-06CD-4C8D-9E6D-E1122CBFBF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84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9EBDF-9309-4A81-9150-6E507A56B3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610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5B99-7F6B-4B48-A70F-1C44C35911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78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2A14-80C5-451D-A805-21254A9728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715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5A39-8708-4167-A890-7610729E13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483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104A5-32C6-410C-AB7F-1B2FB0200B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433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01B4EAF-F453-4E84-B93F-E6789E83CC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12 (DNP) 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51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40</cp:revision>
  <dcterms:created xsi:type="dcterms:W3CDTF">2004-09-21T10:26:12Z</dcterms:created>
  <dcterms:modified xsi:type="dcterms:W3CDTF">2019-11-01T15:55:28Z</dcterms:modified>
</cp:coreProperties>
</file>