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81A3A-9C2E-4314-B0BB-DC37F4A0E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BD3DE2-D76B-467F-85B7-BF57EA831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AF790E-16F9-4AF1-BE5E-FA4C3036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564B9A-3498-4BED-9267-F0ED5287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C8FE7B-3C05-4A96-9F19-6BECF0CD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42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09A83-9F8C-48B7-A594-4C364EEC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FF48AFA-B4D6-4083-98EC-C23BB7F40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9735B9-F338-48C3-9F2E-4DEADD3A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4758C0-56CC-4C4E-8177-8E297ED8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526984-0CD0-4D38-B556-C0649A17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1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6EE13F1-1617-4DDA-8285-1B1F16A4F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0C9714-4C90-4B32-A0E9-438926485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1DD4B3-498D-461C-9A81-AD91B687C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C2F65A-3EEC-467E-8DB9-12C93322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925866-E3E1-4F70-BE83-CCF3BB5A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951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9B6D7-E11C-4BFF-81B5-AD5FD1BB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F99FB9-1E60-45C5-8893-6107FBD83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CB8975-CB62-4BB3-99B0-043F9A69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754296-32B1-46C9-8577-CBA63F2A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520F31-D3DF-4BA2-B616-1B4FDDFA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908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943BE2-8AC6-4EA7-A646-0E7234213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C4B5B9-2E95-429D-A60F-1D9657A17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6B273F-8111-4322-A643-38EBE952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B2FDD6-A1C9-466D-A94E-A5F644A8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080DC5-6149-4034-A742-C3726115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63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AA0DC-815F-4E31-885E-776DF1026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5525DF-0565-405F-95C3-6E94DAEF6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56751F-6093-4BB4-9D7E-A373D281D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3E81E7-E2AC-4EAB-890D-3F1E32FD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F06A9B-8C64-4B45-A9B8-68E74F74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BA3334-5047-4BE4-9189-FEEB1D62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392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A9664-0416-405E-A848-01D0CF488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B7C967-C36B-4896-A604-E9F0EB7FB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A80F21F-81D5-4F05-B65C-A8EA91011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32A1A16-CE0F-4C14-8C7F-7274B8111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E466DBF-C0C1-476C-9266-9D90A4B83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1218CF-4190-44DC-9879-3EF9E2E9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F518158-8AD9-4E3A-9BA2-73BB399E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3FA2944-B207-458B-B170-E4F0E5F2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86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F5001-87C1-4613-A081-D42921B1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6B68E7C-F679-4D72-B3C6-0FBBCD87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A003BF8-AACA-4536-998E-CE7BCC88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BBD9246-FC95-41CE-8BE1-84969897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29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381EC20-DB30-4F72-BFA3-52C57CC3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12D5F20-2F75-43CD-ACC4-6685D5E87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EFA893E-BFC0-4EF6-95E9-9DD834DA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191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D2369-9C41-4943-8025-E2D5F8EA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0D9B28-83FD-4F1D-B242-D2150D2AA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26CA6CF-FB75-46FB-AFF8-E4414E8F1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4490390-D140-42F1-96CC-A694AB1E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DEA912-0FBB-4FFD-819A-B4B4E184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6A5D3C-57EA-4A9A-A04C-78C191FD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3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54207-3B1F-4471-92B4-EE8252431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6C75FF6-FCDF-4E49-93F6-F3AC84E01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C423759-7F18-441F-BBA4-80888058C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C6ACBC-7681-41B1-8201-575F43D2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FC72A68-33B8-4CA0-91FE-19DEF9BE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EED5A6-2DD5-436B-AEAB-E56D3957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33445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3C537E5-6F61-4B43-A9BC-D756BA6A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5185CF-CD79-45C6-AB1D-FAE826BED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84A1F6-4984-40B7-A707-7E7E1A061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F1422-0615-47FE-BA7C-A5B2BF724B20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8D9940-F874-4C37-B5F5-B8968AE14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589B0A-D540-4FCF-A91F-910A93397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D1B7-C2CF-4CF4-8487-C587176B1C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6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12 (DNP) 	t. A.J. Molenaar;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051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81000"/>
            <a:ext cx="10160000" cy="508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12 (DNP) 	t. A.J. Molenaar;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075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81000"/>
            <a:ext cx="10160000" cy="508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12 (DNP) 	t. A.J. Molenaar;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099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81000"/>
            <a:ext cx="10160000" cy="508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12 (DNP) 	t. A.J. Molenaar;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5123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81000"/>
            <a:ext cx="10160000" cy="508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2022-02-03T09:18:14Z</dcterms:created>
  <dcterms:modified xsi:type="dcterms:W3CDTF">2022-02-03T09:19:03Z</dcterms:modified>
</cp:coreProperties>
</file>