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60" r:id="rId4"/>
    <p:sldId id="259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3" r:id="rId57"/>
    <p:sldId id="314" r:id="rId58"/>
    <p:sldId id="315" r:id="rId59"/>
    <p:sldId id="316" r:id="rId60"/>
    <p:sldId id="317" r:id="rId61"/>
    <p:sldId id="318" r:id="rId62"/>
    <p:sldId id="319" r:id="rId63"/>
    <p:sldId id="320" r:id="rId64"/>
    <p:sldId id="321" r:id="rId65"/>
    <p:sldId id="322" r:id="rId66"/>
    <p:sldId id="323" r:id="rId67"/>
    <p:sldId id="324" r:id="rId68"/>
    <p:sldId id="325" r:id="rId69"/>
    <p:sldId id="326" r:id="rId70"/>
    <p:sldId id="327" r:id="rId71"/>
    <p:sldId id="328" r:id="rId72"/>
    <p:sldId id="329" r:id="rId73"/>
    <p:sldId id="330" r:id="rId74"/>
    <p:sldId id="331" r:id="rId75"/>
    <p:sldId id="332" r:id="rId76"/>
    <p:sldId id="333" r:id="rId77"/>
    <p:sldId id="334" r:id="rId78"/>
    <p:sldId id="335" r:id="rId79"/>
    <p:sldId id="336" r:id="rId80"/>
    <p:sldId id="337" r:id="rId81"/>
    <p:sldId id="338" r:id="rId82"/>
    <p:sldId id="339" r:id="rId83"/>
    <p:sldId id="340" r:id="rId84"/>
    <p:sldId id="341" r:id="rId85"/>
    <p:sldId id="342" r:id="rId86"/>
    <p:sldId id="343" r:id="rId87"/>
    <p:sldId id="344" r:id="rId88"/>
    <p:sldId id="345" r:id="rId89"/>
  </p:sldIdLst>
  <p:sldSz cx="9144000" cy="6858000" type="screen4x3"/>
  <p:notesSz cx="6858000" cy="9144000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0A79D9B-68C6-42D2-B5B3-FC3B682891E7}" v="187" dt="2020-05-18T07:49:55.1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78" d="100"/>
          <a:sy n="78" d="100"/>
        </p:scale>
        <p:origin x="230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presProps" Target="presProps.xml"/><Relationship Id="rId95" Type="http://schemas.microsoft.com/office/2015/10/relationships/revisionInfo" Target="revisionInfo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 Pieter Kuijper" userId="11dce61d2819b281" providerId="LiveId" clId="{D0A79D9B-68C6-42D2-B5B3-FC3B682891E7}"/>
    <pc:docChg chg="modSld modMainMaster">
      <pc:chgData name="Jan Pieter Kuijper" userId="11dce61d2819b281" providerId="LiveId" clId="{D0A79D9B-68C6-42D2-B5B3-FC3B682891E7}" dt="2020-05-18T07:49:55.194" v="186" actId="207"/>
      <pc:docMkLst>
        <pc:docMk/>
      </pc:docMkLst>
      <pc:sldChg chg="modSp setBg">
        <pc:chgData name="Jan Pieter Kuijper" userId="11dce61d2819b281" providerId="LiveId" clId="{D0A79D9B-68C6-42D2-B5B3-FC3B682891E7}" dt="2020-05-18T07:42:54.148" v="99" actId="207"/>
        <pc:sldMkLst>
          <pc:docMk/>
          <pc:sldMk cId="0" sldId="258"/>
        </pc:sldMkLst>
        <pc:spChg chg="mod">
          <ac:chgData name="Jan Pieter Kuijper" userId="11dce61d2819b281" providerId="LiveId" clId="{D0A79D9B-68C6-42D2-B5B3-FC3B682891E7}" dt="2020-05-18T07:42:54.148" v="99" actId="207"/>
          <ac:spMkLst>
            <pc:docMk/>
            <pc:sldMk cId="0" sldId="258"/>
            <ac:spMk id="2050" creationId="{00000000-0000-0000-0000-000000000000}"/>
          </ac:spMkLst>
        </pc:spChg>
        <pc:picChg chg="mod">
          <ac:chgData name="Jan Pieter Kuijper" userId="11dce61d2819b281" providerId="LiveId" clId="{D0A79D9B-68C6-42D2-B5B3-FC3B682891E7}" dt="2020-05-18T07:25:35.785" v="0" actId="14826"/>
          <ac:picMkLst>
            <pc:docMk/>
            <pc:sldMk cId="0" sldId="258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D0A79D9B-68C6-42D2-B5B3-FC3B682891E7}" dt="2020-05-18T07:43:08.662" v="102" actId="207"/>
        <pc:sldMkLst>
          <pc:docMk/>
          <pc:sldMk cId="0" sldId="259"/>
        </pc:sldMkLst>
        <pc:spChg chg="mod">
          <ac:chgData name="Jan Pieter Kuijper" userId="11dce61d2819b281" providerId="LiveId" clId="{D0A79D9B-68C6-42D2-B5B3-FC3B682891E7}" dt="2020-05-18T07:43:08.662" v="102" actId="207"/>
          <ac:spMkLst>
            <pc:docMk/>
            <pc:sldMk cId="0" sldId="259"/>
            <ac:spMk id="5122" creationId="{00000000-0000-0000-0000-000000000000}"/>
          </ac:spMkLst>
        </pc:spChg>
        <pc:picChg chg="mod">
          <ac:chgData name="Jan Pieter Kuijper" userId="11dce61d2819b281" providerId="LiveId" clId="{D0A79D9B-68C6-42D2-B5B3-FC3B682891E7}" dt="2020-05-18T07:26:08.751" v="3" actId="14826"/>
          <ac:picMkLst>
            <pc:docMk/>
            <pc:sldMk cId="0" sldId="259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D0A79D9B-68C6-42D2-B5B3-FC3B682891E7}" dt="2020-05-18T07:43:03.867" v="101" actId="207"/>
        <pc:sldMkLst>
          <pc:docMk/>
          <pc:sldMk cId="0" sldId="260"/>
        </pc:sldMkLst>
        <pc:spChg chg="mod">
          <ac:chgData name="Jan Pieter Kuijper" userId="11dce61d2819b281" providerId="LiveId" clId="{D0A79D9B-68C6-42D2-B5B3-FC3B682891E7}" dt="2020-05-18T07:43:03.867" v="101" actId="207"/>
          <ac:spMkLst>
            <pc:docMk/>
            <pc:sldMk cId="0" sldId="260"/>
            <ac:spMk id="4098" creationId="{00000000-0000-0000-0000-000000000000}"/>
          </ac:spMkLst>
        </pc:spChg>
        <pc:picChg chg="mod">
          <ac:chgData name="Jan Pieter Kuijper" userId="11dce61d2819b281" providerId="LiveId" clId="{D0A79D9B-68C6-42D2-B5B3-FC3B682891E7}" dt="2020-05-18T07:25:57.907" v="2" actId="14826"/>
          <ac:picMkLst>
            <pc:docMk/>
            <pc:sldMk cId="0" sldId="260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D0A79D9B-68C6-42D2-B5B3-FC3B682891E7}" dt="2020-05-18T07:42:59.333" v="100" actId="207"/>
        <pc:sldMkLst>
          <pc:docMk/>
          <pc:sldMk cId="0" sldId="261"/>
        </pc:sldMkLst>
        <pc:spChg chg="mod">
          <ac:chgData name="Jan Pieter Kuijper" userId="11dce61d2819b281" providerId="LiveId" clId="{D0A79D9B-68C6-42D2-B5B3-FC3B682891E7}" dt="2020-05-18T07:42:59.333" v="100" actId="207"/>
          <ac:spMkLst>
            <pc:docMk/>
            <pc:sldMk cId="0" sldId="261"/>
            <ac:spMk id="3074" creationId="{00000000-0000-0000-0000-000000000000}"/>
          </ac:spMkLst>
        </pc:spChg>
        <pc:picChg chg="mod">
          <ac:chgData name="Jan Pieter Kuijper" userId="11dce61d2819b281" providerId="LiveId" clId="{D0A79D9B-68C6-42D2-B5B3-FC3B682891E7}" dt="2020-05-18T07:25:46.881" v="1" actId="14826"/>
          <ac:picMkLst>
            <pc:docMk/>
            <pc:sldMk cId="0" sldId="261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D0A79D9B-68C6-42D2-B5B3-FC3B682891E7}" dt="2020-05-18T07:43:12.839" v="103" actId="207"/>
        <pc:sldMkLst>
          <pc:docMk/>
          <pc:sldMk cId="0" sldId="262"/>
        </pc:sldMkLst>
        <pc:spChg chg="mod">
          <ac:chgData name="Jan Pieter Kuijper" userId="11dce61d2819b281" providerId="LiveId" clId="{D0A79D9B-68C6-42D2-B5B3-FC3B682891E7}" dt="2020-05-18T07:43:12.839" v="103" actId="207"/>
          <ac:spMkLst>
            <pc:docMk/>
            <pc:sldMk cId="0" sldId="262"/>
            <ac:spMk id="6146" creationId="{00000000-0000-0000-0000-000000000000}"/>
          </ac:spMkLst>
        </pc:spChg>
        <pc:picChg chg="mod">
          <ac:chgData name="Jan Pieter Kuijper" userId="11dce61d2819b281" providerId="LiveId" clId="{D0A79D9B-68C6-42D2-B5B3-FC3B682891E7}" dt="2020-05-18T07:26:19.624" v="4" actId="14826"/>
          <ac:picMkLst>
            <pc:docMk/>
            <pc:sldMk cId="0" sldId="262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D0A79D9B-68C6-42D2-B5B3-FC3B682891E7}" dt="2020-05-18T07:43:16.905" v="104" actId="207"/>
        <pc:sldMkLst>
          <pc:docMk/>
          <pc:sldMk cId="0" sldId="263"/>
        </pc:sldMkLst>
        <pc:spChg chg="mod">
          <ac:chgData name="Jan Pieter Kuijper" userId="11dce61d2819b281" providerId="LiveId" clId="{D0A79D9B-68C6-42D2-B5B3-FC3B682891E7}" dt="2020-05-18T07:43:16.905" v="104" actId="207"/>
          <ac:spMkLst>
            <pc:docMk/>
            <pc:sldMk cId="0" sldId="263"/>
            <ac:spMk id="7170" creationId="{00000000-0000-0000-0000-000000000000}"/>
          </ac:spMkLst>
        </pc:spChg>
        <pc:picChg chg="mod">
          <ac:chgData name="Jan Pieter Kuijper" userId="11dce61d2819b281" providerId="LiveId" clId="{D0A79D9B-68C6-42D2-B5B3-FC3B682891E7}" dt="2020-05-18T07:26:29.496" v="5" actId="14826"/>
          <ac:picMkLst>
            <pc:docMk/>
            <pc:sldMk cId="0" sldId="263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D0A79D9B-68C6-42D2-B5B3-FC3B682891E7}" dt="2020-05-18T07:43:21.423" v="105" actId="207"/>
        <pc:sldMkLst>
          <pc:docMk/>
          <pc:sldMk cId="0" sldId="264"/>
        </pc:sldMkLst>
        <pc:spChg chg="mod">
          <ac:chgData name="Jan Pieter Kuijper" userId="11dce61d2819b281" providerId="LiveId" clId="{D0A79D9B-68C6-42D2-B5B3-FC3B682891E7}" dt="2020-05-18T07:43:21.423" v="105" actId="207"/>
          <ac:spMkLst>
            <pc:docMk/>
            <pc:sldMk cId="0" sldId="264"/>
            <ac:spMk id="8194" creationId="{00000000-0000-0000-0000-000000000000}"/>
          </ac:spMkLst>
        </pc:spChg>
        <pc:picChg chg="mod">
          <ac:chgData name="Jan Pieter Kuijper" userId="11dce61d2819b281" providerId="LiveId" clId="{D0A79D9B-68C6-42D2-B5B3-FC3B682891E7}" dt="2020-05-18T07:26:40.063" v="6" actId="14826"/>
          <ac:picMkLst>
            <pc:docMk/>
            <pc:sldMk cId="0" sldId="264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D0A79D9B-68C6-42D2-B5B3-FC3B682891E7}" dt="2020-05-18T07:43:25.399" v="106" actId="207"/>
        <pc:sldMkLst>
          <pc:docMk/>
          <pc:sldMk cId="0" sldId="265"/>
        </pc:sldMkLst>
        <pc:spChg chg="mod">
          <ac:chgData name="Jan Pieter Kuijper" userId="11dce61d2819b281" providerId="LiveId" clId="{D0A79D9B-68C6-42D2-B5B3-FC3B682891E7}" dt="2020-05-18T07:43:25.399" v="106" actId="207"/>
          <ac:spMkLst>
            <pc:docMk/>
            <pc:sldMk cId="0" sldId="265"/>
            <ac:spMk id="9218" creationId="{00000000-0000-0000-0000-000000000000}"/>
          </ac:spMkLst>
        </pc:spChg>
        <pc:picChg chg="mod">
          <ac:chgData name="Jan Pieter Kuijper" userId="11dce61d2819b281" providerId="LiveId" clId="{D0A79D9B-68C6-42D2-B5B3-FC3B682891E7}" dt="2020-05-18T07:26:50.535" v="7" actId="14826"/>
          <ac:picMkLst>
            <pc:docMk/>
            <pc:sldMk cId="0" sldId="265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D0A79D9B-68C6-42D2-B5B3-FC3B682891E7}" dt="2020-05-18T07:43:29.517" v="107" actId="207"/>
        <pc:sldMkLst>
          <pc:docMk/>
          <pc:sldMk cId="954199890" sldId="266"/>
        </pc:sldMkLst>
        <pc:spChg chg="mod">
          <ac:chgData name="Jan Pieter Kuijper" userId="11dce61d2819b281" providerId="LiveId" clId="{D0A79D9B-68C6-42D2-B5B3-FC3B682891E7}" dt="2020-05-18T07:43:29.517" v="107" actId="207"/>
          <ac:spMkLst>
            <pc:docMk/>
            <pc:sldMk cId="954199890" sldId="266"/>
            <ac:spMk id="2050" creationId="{00000000-0000-0000-0000-000000000000}"/>
          </ac:spMkLst>
        </pc:spChg>
        <pc:picChg chg="mod">
          <ac:chgData name="Jan Pieter Kuijper" userId="11dce61d2819b281" providerId="LiveId" clId="{D0A79D9B-68C6-42D2-B5B3-FC3B682891E7}" dt="2020-05-18T07:27:02.064" v="8" actId="14826"/>
          <ac:picMkLst>
            <pc:docMk/>
            <pc:sldMk cId="954199890" sldId="266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D0A79D9B-68C6-42D2-B5B3-FC3B682891E7}" dt="2020-05-18T07:43:33.873" v="108" actId="207"/>
        <pc:sldMkLst>
          <pc:docMk/>
          <pc:sldMk cId="1847185146" sldId="267"/>
        </pc:sldMkLst>
        <pc:spChg chg="mod">
          <ac:chgData name="Jan Pieter Kuijper" userId="11dce61d2819b281" providerId="LiveId" clId="{D0A79D9B-68C6-42D2-B5B3-FC3B682891E7}" dt="2020-05-18T07:43:33.873" v="108" actId="207"/>
          <ac:spMkLst>
            <pc:docMk/>
            <pc:sldMk cId="1847185146" sldId="267"/>
            <ac:spMk id="3074" creationId="{00000000-0000-0000-0000-000000000000}"/>
          </ac:spMkLst>
        </pc:spChg>
        <pc:picChg chg="mod">
          <ac:chgData name="Jan Pieter Kuijper" userId="11dce61d2819b281" providerId="LiveId" clId="{D0A79D9B-68C6-42D2-B5B3-FC3B682891E7}" dt="2020-05-18T07:27:12.434" v="9" actId="14826"/>
          <ac:picMkLst>
            <pc:docMk/>
            <pc:sldMk cId="1847185146" sldId="267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D0A79D9B-68C6-42D2-B5B3-FC3B682891E7}" dt="2020-05-18T07:43:38.358" v="109" actId="207"/>
        <pc:sldMkLst>
          <pc:docMk/>
          <pc:sldMk cId="1283863944" sldId="268"/>
        </pc:sldMkLst>
        <pc:spChg chg="mod">
          <ac:chgData name="Jan Pieter Kuijper" userId="11dce61d2819b281" providerId="LiveId" clId="{D0A79D9B-68C6-42D2-B5B3-FC3B682891E7}" dt="2020-05-18T07:43:38.358" v="109" actId="207"/>
          <ac:spMkLst>
            <pc:docMk/>
            <pc:sldMk cId="1283863944" sldId="268"/>
            <ac:spMk id="4098" creationId="{00000000-0000-0000-0000-000000000000}"/>
          </ac:spMkLst>
        </pc:spChg>
        <pc:picChg chg="mod">
          <ac:chgData name="Jan Pieter Kuijper" userId="11dce61d2819b281" providerId="LiveId" clId="{D0A79D9B-68C6-42D2-B5B3-FC3B682891E7}" dt="2020-05-18T07:27:22.775" v="10" actId="14826"/>
          <ac:picMkLst>
            <pc:docMk/>
            <pc:sldMk cId="1283863944" sldId="268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D0A79D9B-68C6-42D2-B5B3-FC3B682891E7}" dt="2020-05-18T07:43:42.706" v="110" actId="207"/>
        <pc:sldMkLst>
          <pc:docMk/>
          <pc:sldMk cId="1990731962" sldId="269"/>
        </pc:sldMkLst>
        <pc:spChg chg="mod">
          <ac:chgData name="Jan Pieter Kuijper" userId="11dce61d2819b281" providerId="LiveId" clId="{D0A79D9B-68C6-42D2-B5B3-FC3B682891E7}" dt="2020-05-18T07:43:42.706" v="110" actId="207"/>
          <ac:spMkLst>
            <pc:docMk/>
            <pc:sldMk cId="1990731962" sldId="269"/>
            <ac:spMk id="5122" creationId="{00000000-0000-0000-0000-000000000000}"/>
          </ac:spMkLst>
        </pc:spChg>
        <pc:picChg chg="mod">
          <ac:chgData name="Jan Pieter Kuijper" userId="11dce61d2819b281" providerId="LiveId" clId="{D0A79D9B-68C6-42D2-B5B3-FC3B682891E7}" dt="2020-05-18T07:27:42.162" v="11" actId="14826"/>
          <ac:picMkLst>
            <pc:docMk/>
            <pc:sldMk cId="1990731962" sldId="269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D0A79D9B-68C6-42D2-B5B3-FC3B682891E7}" dt="2020-05-18T07:43:46.831" v="111" actId="207"/>
        <pc:sldMkLst>
          <pc:docMk/>
          <pc:sldMk cId="3236707250" sldId="270"/>
        </pc:sldMkLst>
        <pc:spChg chg="mod">
          <ac:chgData name="Jan Pieter Kuijper" userId="11dce61d2819b281" providerId="LiveId" clId="{D0A79D9B-68C6-42D2-B5B3-FC3B682891E7}" dt="2020-05-18T07:43:46.831" v="111" actId="207"/>
          <ac:spMkLst>
            <pc:docMk/>
            <pc:sldMk cId="3236707250" sldId="270"/>
            <ac:spMk id="6146" creationId="{00000000-0000-0000-0000-000000000000}"/>
          </ac:spMkLst>
        </pc:spChg>
        <pc:picChg chg="mod">
          <ac:chgData name="Jan Pieter Kuijper" userId="11dce61d2819b281" providerId="LiveId" clId="{D0A79D9B-68C6-42D2-B5B3-FC3B682891E7}" dt="2020-05-18T07:27:53.101" v="12" actId="14826"/>
          <ac:picMkLst>
            <pc:docMk/>
            <pc:sldMk cId="3236707250" sldId="270"/>
            <ac:picMk id="2" creationId="{00000000-0000-0000-0000-000000000000}"/>
          </ac:picMkLst>
        </pc:picChg>
      </pc:sldChg>
      <pc:sldChg chg="addSp delSp modSp">
        <pc:chgData name="Jan Pieter Kuijper" userId="11dce61d2819b281" providerId="LiveId" clId="{D0A79D9B-68C6-42D2-B5B3-FC3B682891E7}" dt="2020-05-18T07:43:51.497" v="112" actId="207"/>
        <pc:sldMkLst>
          <pc:docMk/>
          <pc:sldMk cId="721796071" sldId="271"/>
        </pc:sldMkLst>
        <pc:spChg chg="mod">
          <ac:chgData name="Jan Pieter Kuijper" userId="11dce61d2819b281" providerId="LiveId" clId="{D0A79D9B-68C6-42D2-B5B3-FC3B682891E7}" dt="2020-05-18T07:43:51.497" v="112" actId="207"/>
          <ac:spMkLst>
            <pc:docMk/>
            <pc:sldMk cId="721796071" sldId="271"/>
            <ac:spMk id="7170" creationId="{00000000-0000-0000-0000-000000000000}"/>
          </ac:spMkLst>
        </pc:spChg>
        <pc:picChg chg="mod">
          <ac:chgData name="Jan Pieter Kuijper" userId="11dce61d2819b281" providerId="LiveId" clId="{D0A79D9B-68C6-42D2-B5B3-FC3B682891E7}" dt="2020-05-18T07:28:05.823" v="15" actId="14826"/>
          <ac:picMkLst>
            <pc:docMk/>
            <pc:sldMk cId="721796071" sldId="271"/>
            <ac:picMk id="2" creationId="{00000000-0000-0000-0000-000000000000}"/>
          </ac:picMkLst>
        </pc:picChg>
        <pc:picChg chg="add del mod">
          <ac:chgData name="Jan Pieter Kuijper" userId="11dce61d2819b281" providerId="LiveId" clId="{D0A79D9B-68C6-42D2-B5B3-FC3B682891E7}" dt="2020-05-18T07:27:58.134" v="14"/>
          <ac:picMkLst>
            <pc:docMk/>
            <pc:sldMk cId="721796071" sldId="271"/>
            <ac:picMk id="4" creationId="{FC09F84F-2794-4AAC-97AA-64F97C75E5FF}"/>
          </ac:picMkLst>
        </pc:picChg>
      </pc:sldChg>
      <pc:sldChg chg="modSp">
        <pc:chgData name="Jan Pieter Kuijper" userId="11dce61d2819b281" providerId="LiveId" clId="{D0A79D9B-68C6-42D2-B5B3-FC3B682891E7}" dt="2020-05-18T07:43:55.624" v="113" actId="207"/>
        <pc:sldMkLst>
          <pc:docMk/>
          <pc:sldMk cId="313210636" sldId="272"/>
        </pc:sldMkLst>
        <pc:spChg chg="mod">
          <ac:chgData name="Jan Pieter Kuijper" userId="11dce61d2819b281" providerId="LiveId" clId="{D0A79D9B-68C6-42D2-B5B3-FC3B682891E7}" dt="2020-05-18T07:43:55.624" v="113" actId="207"/>
          <ac:spMkLst>
            <pc:docMk/>
            <pc:sldMk cId="313210636" sldId="272"/>
            <ac:spMk id="8194" creationId="{00000000-0000-0000-0000-000000000000}"/>
          </ac:spMkLst>
        </pc:spChg>
        <pc:picChg chg="mod">
          <ac:chgData name="Jan Pieter Kuijper" userId="11dce61d2819b281" providerId="LiveId" clId="{D0A79D9B-68C6-42D2-B5B3-FC3B682891E7}" dt="2020-05-18T07:28:17.437" v="16" actId="14826"/>
          <ac:picMkLst>
            <pc:docMk/>
            <pc:sldMk cId="313210636" sldId="272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D0A79D9B-68C6-42D2-B5B3-FC3B682891E7}" dt="2020-05-18T07:44:00.605" v="114" actId="207"/>
        <pc:sldMkLst>
          <pc:docMk/>
          <pc:sldMk cId="3925265979" sldId="273"/>
        </pc:sldMkLst>
        <pc:spChg chg="mod">
          <ac:chgData name="Jan Pieter Kuijper" userId="11dce61d2819b281" providerId="LiveId" clId="{D0A79D9B-68C6-42D2-B5B3-FC3B682891E7}" dt="2020-05-18T07:44:00.605" v="114" actId="207"/>
          <ac:spMkLst>
            <pc:docMk/>
            <pc:sldMk cId="3925265979" sldId="273"/>
            <ac:spMk id="9218" creationId="{00000000-0000-0000-0000-000000000000}"/>
          </ac:spMkLst>
        </pc:spChg>
        <pc:picChg chg="mod">
          <ac:chgData name="Jan Pieter Kuijper" userId="11dce61d2819b281" providerId="LiveId" clId="{D0A79D9B-68C6-42D2-B5B3-FC3B682891E7}" dt="2020-05-18T07:28:27.228" v="17" actId="14826"/>
          <ac:picMkLst>
            <pc:docMk/>
            <pc:sldMk cId="3925265979" sldId="273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D0A79D9B-68C6-42D2-B5B3-FC3B682891E7}" dt="2020-05-18T07:44:05.080" v="115" actId="207"/>
        <pc:sldMkLst>
          <pc:docMk/>
          <pc:sldMk cId="2575622073" sldId="274"/>
        </pc:sldMkLst>
        <pc:spChg chg="mod">
          <ac:chgData name="Jan Pieter Kuijper" userId="11dce61d2819b281" providerId="LiveId" clId="{D0A79D9B-68C6-42D2-B5B3-FC3B682891E7}" dt="2020-05-18T07:44:05.080" v="115" actId="207"/>
          <ac:spMkLst>
            <pc:docMk/>
            <pc:sldMk cId="2575622073" sldId="274"/>
            <ac:spMk id="2050" creationId="{00000000-0000-0000-0000-000000000000}"/>
          </ac:spMkLst>
        </pc:spChg>
        <pc:picChg chg="mod">
          <ac:chgData name="Jan Pieter Kuijper" userId="11dce61d2819b281" providerId="LiveId" clId="{D0A79D9B-68C6-42D2-B5B3-FC3B682891E7}" dt="2020-05-18T07:28:38.760" v="18" actId="14826"/>
          <ac:picMkLst>
            <pc:docMk/>
            <pc:sldMk cId="2575622073" sldId="274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D0A79D9B-68C6-42D2-B5B3-FC3B682891E7}" dt="2020-05-18T07:44:09.034" v="116" actId="207"/>
        <pc:sldMkLst>
          <pc:docMk/>
          <pc:sldMk cId="176271725" sldId="275"/>
        </pc:sldMkLst>
        <pc:spChg chg="mod">
          <ac:chgData name="Jan Pieter Kuijper" userId="11dce61d2819b281" providerId="LiveId" clId="{D0A79D9B-68C6-42D2-B5B3-FC3B682891E7}" dt="2020-05-18T07:44:09.034" v="116" actId="207"/>
          <ac:spMkLst>
            <pc:docMk/>
            <pc:sldMk cId="176271725" sldId="275"/>
            <ac:spMk id="3074" creationId="{00000000-0000-0000-0000-000000000000}"/>
          </ac:spMkLst>
        </pc:spChg>
        <pc:picChg chg="mod">
          <ac:chgData name="Jan Pieter Kuijper" userId="11dce61d2819b281" providerId="LiveId" clId="{D0A79D9B-68C6-42D2-B5B3-FC3B682891E7}" dt="2020-05-18T07:28:48.429" v="19" actId="14826"/>
          <ac:picMkLst>
            <pc:docMk/>
            <pc:sldMk cId="176271725" sldId="275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D0A79D9B-68C6-42D2-B5B3-FC3B682891E7}" dt="2020-05-18T07:44:13.235" v="117" actId="207"/>
        <pc:sldMkLst>
          <pc:docMk/>
          <pc:sldMk cId="1472403042" sldId="276"/>
        </pc:sldMkLst>
        <pc:spChg chg="mod">
          <ac:chgData name="Jan Pieter Kuijper" userId="11dce61d2819b281" providerId="LiveId" clId="{D0A79D9B-68C6-42D2-B5B3-FC3B682891E7}" dt="2020-05-18T07:44:13.235" v="117" actId="207"/>
          <ac:spMkLst>
            <pc:docMk/>
            <pc:sldMk cId="1472403042" sldId="276"/>
            <ac:spMk id="4098" creationId="{00000000-0000-0000-0000-000000000000}"/>
          </ac:spMkLst>
        </pc:spChg>
        <pc:picChg chg="mod">
          <ac:chgData name="Jan Pieter Kuijper" userId="11dce61d2819b281" providerId="LiveId" clId="{D0A79D9B-68C6-42D2-B5B3-FC3B682891E7}" dt="2020-05-18T07:29:00.049" v="20" actId="14826"/>
          <ac:picMkLst>
            <pc:docMk/>
            <pc:sldMk cId="1472403042" sldId="276"/>
            <ac:picMk id="2" creationId="{00000000-0000-0000-0000-000000000000}"/>
          </ac:picMkLst>
        </pc:picChg>
      </pc:sldChg>
      <pc:sldChg chg="addSp delSp modSp">
        <pc:chgData name="Jan Pieter Kuijper" userId="11dce61d2819b281" providerId="LiveId" clId="{D0A79D9B-68C6-42D2-B5B3-FC3B682891E7}" dt="2020-05-18T07:44:17.411" v="118" actId="207"/>
        <pc:sldMkLst>
          <pc:docMk/>
          <pc:sldMk cId="1368396283" sldId="277"/>
        </pc:sldMkLst>
        <pc:spChg chg="mod">
          <ac:chgData name="Jan Pieter Kuijper" userId="11dce61d2819b281" providerId="LiveId" clId="{D0A79D9B-68C6-42D2-B5B3-FC3B682891E7}" dt="2020-05-18T07:44:17.411" v="118" actId="207"/>
          <ac:spMkLst>
            <pc:docMk/>
            <pc:sldMk cId="1368396283" sldId="277"/>
            <ac:spMk id="5122" creationId="{00000000-0000-0000-0000-000000000000}"/>
          </ac:spMkLst>
        </pc:spChg>
        <pc:picChg chg="mod">
          <ac:chgData name="Jan Pieter Kuijper" userId="11dce61d2819b281" providerId="LiveId" clId="{D0A79D9B-68C6-42D2-B5B3-FC3B682891E7}" dt="2020-05-18T07:29:13.032" v="23" actId="14826"/>
          <ac:picMkLst>
            <pc:docMk/>
            <pc:sldMk cId="1368396283" sldId="277"/>
            <ac:picMk id="2" creationId="{00000000-0000-0000-0000-000000000000}"/>
          </ac:picMkLst>
        </pc:picChg>
        <pc:picChg chg="add del mod">
          <ac:chgData name="Jan Pieter Kuijper" userId="11dce61d2819b281" providerId="LiveId" clId="{D0A79D9B-68C6-42D2-B5B3-FC3B682891E7}" dt="2020-05-18T07:29:05.217" v="22"/>
          <ac:picMkLst>
            <pc:docMk/>
            <pc:sldMk cId="1368396283" sldId="277"/>
            <ac:picMk id="4" creationId="{514EF6F9-E1C3-4C54-9670-AFC123217831}"/>
          </ac:picMkLst>
        </pc:picChg>
      </pc:sldChg>
      <pc:sldChg chg="modSp">
        <pc:chgData name="Jan Pieter Kuijper" userId="11dce61d2819b281" providerId="LiveId" clId="{D0A79D9B-68C6-42D2-B5B3-FC3B682891E7}" dt="2020-05-18T07:44:21.830" v="119" actId="207"/>
        <pc:sldMkLst>
          <pc:docMk/>
          <pc:sldMk cId="1469712193" sldId="278"/>
        </pc:sldMkLst>
        <pc:spChg chg="mod">
          <ac:chgData name="Jan Pieter Kuijper" userId="11dce61d2819b281" providerId="LiveId" clId="{D0A79D9B-68C6-42D2-B5B3-FC3B682891E7}" dt="2020-05-18T07:44:21.830" v="119" actId="207"/>
          <ac:spMkLst>
            <pc:docMk/>
            <pc:sldMk cId="1469712193" sldId="278"/>
            <ac:spMk id="6146" creationId="{00000000-0000-0000-0000-000000000000}"/>
          </ac:spMkLst>
        </pc:spChg>
        <pc:picChg chg="mod">
          <ac:chgData name="Jan Pieter Kuijper" userId="11dce61d2819b281" providerId="LiveId" clId="{D0A79D9B-68C6-42D2-B5B3-FC3B682891E7}" dt="2020-05-18T07:29:32.325" v="24" actId="14826"/>
          <ac:picMkLst>
            <pc:docMk/>
            <pc:sldMk cId="1469712193" sldId="278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D0A79D9B-68C6-42D2-B5B3-FC3B682891E7}" dt="2020-05-18T07:44:26.275" v="120" actId="207"/>
        <pc:sldMkLst>
          <pc:docMk/>
          <pc:sldMk cId="3506144687" sldId="279"/>
        </pc:sldMkLst>
        <pc:spChg chg="mod">
          <ac:chgData name="Jan Pieter Kuijper" userId="11dce61d2819b281" providerId="LiveId" clId="{D0A79D9B-68C6-42D2-B5B3-FC3B682891E7}" dt="2020-05-18T07:44:26.275" v="120" actId="207"/>
          <ac:spMkLst>
            <pc:docMk/>
            <pc:sldMk cId="3506144687" sldId="279"/>
            <ac:spMk id="7170" creationId="{00000000-0000-0000-0000-000000000000}"/>
          </ac:spMkLst>
        </pc:spChg>
        <pc:picChg chg="mod">
          <ac:chgData name="Jan Pieter Kuijper" userId="11dce61d2819b281" providerId="LiveId" clId="{D0A79D9B-68C6-42D2-B5B3-FC3B682891E7}" dt="2020-05-18T07:29:41.746" v="25" actId="14826"/>
          <ac:picMkLst>
            <pc:docMk/>
            <pc:sldMk cId="3506144687" sldId="279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D0A79D9B-68C6-42D2-B5B3-FC3B682891E7}" dt="2020-05-18T07:44:31.503" v="121" actId="207"/>
        <pc:sldMkLst>
          <pc:docMk/>
          <pc:sldMk cId="3161602013" sldId="280"/>
        </pc:sldMkLst>
        <pc:spChg chg="mod">
          <ac:chgData name="Jan Pieter Kuijper" userId="11dce61d2819b281" providerId="LiveId" clId="{D0A79D9B-68C6-42D2-B5B3-FC3B682891E7}" dt="2020-05-18T07:44:31.503" v="121" actId="207"/>
          <ac:spMkLst>
            <pc:docMk/>
            <pc:sldMk cId="3161602013" sldId="280"/>
            <ac:spMk id="8194" creationId="{00000000-0000-0000-0000-000000000000}"/>
          </ac:spMkLst>
        </pc:spChg>
        <pc:picChg chg="mod">
          <ac:chgData name="Jan Pieter Kuijper" userId="11dce61d2819b281" providerId="LiveId" clId="{D0A79D9B-68C6-42D2-B5B3-FC3B682891E7}" dt="2020-05-18T07:29:52.858" v="26" actId="14826"/>
          <ac:picMkLst>
            <pc:docMk/>
            <pc:sldMk cId="3161602013" sldId="280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D0A79D9B-68C6-42D2-B5B3-FC3B682891E7}" dt="2020-05-18T07:45:24.197" v="122" actId="207"/>
        <pc:sldMkLst>
          <pc:docMk/>
          <pc:sldMk cId="1482206944" sldId="281"/>
        </pc:sldMkLst>
        <pc:spChg chg="mod">
          <ac:chgData name="Jan Pieter Kuijper" userId="11dce61d2819b281" providerId="LiveId" clId="{D0A79D9B-68C6-42D2-B5B3-FC3B682891E7}" dt="2020-05-18T07:45:24.197" v="122" actId="207"/>
          <ac:spMkLst>
            <pc:docMk/>
            <pc:sldMk cId="1482206944" sldId="281"/>
            <ac:spMk id="9218" creationId="{00000000-0000-0000-0000-000000000000}"/>
          </ac:spMkLst>
        </pc:spChg>
        <pc:picChg chg="mod">
          <ac:chgData name="Jan Pieter Kuijper" userId="11dce61d2819b281" providerId="LiveId" clId="{D0A79D9B-68C6-42D2-B5B3-FC3B682891E7}" dt="2020-05-18T07:30:03.048" v="27" actId="14826"/>
          <ac:picMkLst>
            <pc:docMk/>
            <pc:sldMk cId="1482206944" sldId="281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D0A79D9B-68C6-42D2-B5B3-FC3B682891E7}" dt="2020-05-18T07:45:28.600" v="123" actId="207"/>
        <pc:sldMkLst>
          <pc:docMk/>
          <pc:sldMk cId="3221410038" sldId="282"/>
        </pc:sldMkLst>
        <pc:spChg chg="mod">
          <ac:chgData name="Jan Pieter Kuijper" userId="11dce61d2819b281" providerId="LiveId" clId="{D0A79D9B-68C6-42D2-B5B3-FC3B682891E7}" dt="2020-05-18T07:45:28.600" v="123" actId="207"/>
          <ac:spMkLst>
            <pc:docMk/>
            <pc:sldMk cId="3221410038" sldId="282"/>
            <ac:spMk id="2050" creationId="{00000000-0000-0000-0000-000000000000}"/>
          </ac:spMkLst>
        </pc:spChg>
        <pc:picChg chg="mod">
          <ac:chgData name="Jan Pieter Kuijper" userId="11dce61d2819b281" providerId="LiveId" clId="{D0A79D9B-68C6-42D2-B5B3-FC3B682891E7}" dt="2020-05-18T07:30:17.343" v="28" actId="14826"/>
          <ac:picMkLst>
            <pc:docMk/>
            <pc:sldMk cId="3221410038" sldId="282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D0A79D9B-68C6-42D2-B5B3-FC3B682891E7}" dt="2020-05-18T07:45:32.760" v="124" actId="207"/>
        <pc:sldMkLst>
          <pc:docMk/>
          <pc:sldMk cId="808672247" sldId="283"/>
        </pc:sldMkLst>
        <pc:spChg chg="mod">
          <ac:chgData name="Jan Pieter Kuijper" userId="11dce61d2819b281" providerId="LiveId" clId="{D0A79D9B-68C6-42D2-B5B3-FC3B682891E7}" dt="2020-05-18T07:45:32.760" v="124" actId="207"/>
          <ac:spMkLst>
            <pc:docMk/>
            <pc:sldMk cId="808672247" sldId="283"/>
            <ac:spMk id="3074" creationId="{00000000-0000-0000-0000-000000000000}"/>
          </ac:spMkLst>
        </pc:spChg>
        <pc:picChg chg="mod">
          <ac:chgData name="Jan Pieter Kuijper" userId="11dce61d2819b281" providerId="LiveId" clId="{D0A79D9B-68C6-42D2-B5B3-FC3B682891E7}" dt="2020-05-18T07:30:42.161" v="31" actId="14826"/>
          <ac:picMkLst>
            <pc:docMk/>
            <pc:sldMk cId="808672247" sldId="283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D0A79D9B-68C6-42D2-B5B3-FC3B682891E7}" dt="2020-05-18T07:45:37.031" v="125" actId="207"/>
        <pc:sldMkLst>
          <pc:docMk/>
          <pc:sldMk cId="908200095" sldId="284"/>
        </pc:sldMkLst>
        <pc:spChg chg="mod">
          <ac:chgData name="Jan Pieter Kuijper" userId="11dce61d2819b281" providerId="LiveId" clId="{D0A79D9B-68C6-42D2-B5B3-FC3B682891E7}" dt="2020-05-18T07:45:37.031" v="125" actId="207"/>
          <ac:spMkLst>
            <pc:docMk/>
            <pc:sldMk cId="908200095" sldId="284"/>
            <ac:spMk id="4098" creationId="{00000000-0000-0000-0000-000000000000}"/>
          </ac:spMkLst>
        </pc:spChg>
        <pc:picChg chg="mod">
          <ac:chgData name="Jan Pieter Kuijper" userId="11dce61d2819b281" providerId="LiveId" clId="{D0A79D9B-68C6-42D2-B5B3-FC3B682891E7}" dt="2020-05-18T07:31:01.932" v="32" actId="14826"/>
          <ac:picMkLst>
            <pc:docMk/>
            <pc:sldMk cId="908200095" sldId="284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D0A79D9B-68C6-42D2-B5B3-FC3B682891E7}" dt="2020-05-18T07:45:41.114" v="126" actId="207"/>
        <pc:sldMkLst>
          <pc:docMk/>
          <pc:sldMk cId="3888271015" sldId="285"/>
        </pc:sldMkLst>
        <pc:spChg chg="mod">
          <ac:chgData name="Jan Pieter Kuijper" userId="11dce61d2819b281" providerId="LiveId" clId="{D0A79D9B-68C6-42D2-B5B3-FC3B682891E7}" dt="2020-05-18T07:45:41.114" v="126" actId="207"/>
          <ac:spMkLst>
            <pc:docMk/>
            <pc:sldMk cId="3888271015" sldId="285"/>
            <ac:spMk id="5122" creationId="{00000000-0000-0000-0000-000000000000}"/>
          </ac:spMkLst>
        </pc:spChg>
        <pc:picChg chg="mod">
          <ac:chgData name="Jan Pieter Kuijper" userId="11dce61d2819b281" providerId="LiveId" clId="{D0A79D9B-68C6-42D2-B5B3-FC3B682891E7}" dt="2020-05-18T07:31:11.499" v="33" actId="14826"/>
          <ac:picMkLst>
            <pc:docMk/>
            <pc:sldMk cId="3888271015" sldId="285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D0A79D9B-68C6-42D2-B5B3-FC3B682891E7}" dt="2020-05-18T07:45:45.352" v="127" actId="207"/>
        <pc:sldMkLst>
          <pc:docMk/>
          <pc:sldMk cId="1604099564" sldId="286"/>
        </pc:sldMkLst>
        <pc:spChg chg="mod">
          <ac:chgData name="Jan Pieter Kuijper" userId="11dce61d2819b281" providerId="LiveId" clId="{D0A79D9B-68C6-42D2-B5B3-FC3B682891E7}" dt="2020-05-18T07:45:45.352" v="127" actId="207"/>
          <ac:spMkLst>
            <pc:docMk/>
            <pc:sldMk cId="1604099564" sldId="286"/>
            <ac:spMk id="6146" creationId="{00000000-0000-0000-0000-000000000000}"/>
          </ac:spMkLst>
        </pc:spChg>
        <pc:picChg chg="mod">
          <ac:chgData name="Jan Pieter Kuijper" userId="11dce61d2819b281" providerId="LiveId" clId="{D0A79D9B-68C6-42D2-B5B3-FC3B682891E7}" dt="2020-05-18T07:31:23.659" v="34" actId="14826"/>
          <ac:picMkLst>
            <pc:docMk/>
            <pc:sldMk cId="1604099564" sldId="286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D0A79D9B-68C6-42D2-B5B3-FC3B682891E7}" dt="2020-05-18T07:45:49.800" v="128" actId="207"/>
        <pc:sldMkLst>
          <pc:docMk/>
          <pc:sldMk cId="736724125" sldId="287"/>
        </pc:sldMkLst>
        <pc:spChg chg="mod">
          <ac:chgData name="Jan Pieter Kuijper" userId="11dce61d2819b281" providerId="LiveId" clId="{D0A79D9B-68C6-42D2-B5B3-FC3B682891E7}" dt="2020-05-18T07:45:49.800" v="128" actId="207"/>
          <ac:spMkLst>
            <pc:docMk/>
            <pc:sldMk cId="736724125" sldId="287"/>
            <ac:spMk id="7170" creationId="{00000000-0000-0000-0000-000000000000}"/>
          </ac:spMkLst>
        </pc:spChg>
        <pc:picChg chg="mod">
          <ac:chgData name="Jan Pieter Kuijper" userId="11dce61d2819b281" providerId="LiveId" clId="{D0A79D9B-68C6-42D2-B5B3-FC3B682891E7}" dt="2020-05-18T07:31:33.848" v="35" actId="14826"/>
          <ac:picMkLst>
            <pc:docMk/>
            <pc:sldMk cId="736724125" sldId="287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D0A79D9B-68C6-42D2-B5B3-FC3B682891E7}" dt="2020-05-18T07:45:54.336" v="129" actId="207"/>
        <pc:sldMkLst>
          <pc:docMk/>
          <pc:sldMk cId="654169813" sldId="288"/>
        </pc:sldMkLst>
        <pc:spChg chg="mod">
          <ac:chgData name="Jan Pieter Kuijper" userId="11dce61d2819b281" providerId="LiveId" clId="{D0A79D9B-68C6-42D2-B5B3-FC3B682891E7}" dt="2020-05-18T07:45:54.336" v="129" actId="207"/>
          <ac:spMkLst>
            <pc:docMk/>
            <pc:sldMk cId="654169813" sldId="288"/>
            <ac:spMk id="8194" creationId="{00000000-0000-0000-0000-000000000000}"/>
          </ac:spMkLst>
        </pc:spChg>
        <pc:picChg chg="mod">
          <ac:chgData name="Jan Pieter Kuijper" userId="11dce61d2819b281" providerId="LiveId" clId="{D0A79D9B-68C6-42D2-B5B3-FC3B682891E7}" dt="2020-05-18T07:31:51.469" v="36" actId="14826"/>
          <ac:picMkLst>
            <pc:docMk/>
            <pc:sldMk cId="654169813" sldId="288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D0A79D9B-68C6-42D2-B5B3-FC3B682891E7}" dt="2020-05-18T07:45:58.312" v="130" actId="207"/>
        <pc:sldMkLst>
          <pc:docMk/>
          <pc:sldMk cId="4269081255" sldId="289"/>
        </pc:sldMkLst>
        <pc:spChg chg="mod">
          <ac:chgData name="Jan Pieter Kuijper" userId="11dce61d2819b281" providerId="LiveId" clId="{D0A79D9B-68C6-42D2-B5B3-FC3B682891E7}" dt="2020-05-18T07:45:58.312" v="130" actId="207"/>
          <ac:spMkLst>
            <pc:docMk/>
            <pc:sldMk cId="4269081255" sldId="289"/>
            <ac:spMk id="9218" creationId="{00000000-0000-0000-0000-000000000000}"/>
          </ac:spMkLst>
        </pc:spChg>
        <pc:picChg chg="mod">
          <ac:chgData name="Jan Pieter Kuijper" userId="11dce61d2819b281" providerId="LiveId" clId="{D0A79D9B-68C6-42D2-B5B3-FC3B682891E7}" dt="2020-05-18T07:32:06.380" v="37" actId="14826"/>
          <ac:picMkLst>
            <pc:docMk/>
            <pc:sldMk cId="4269081255" sldId="289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D0A79D9B-68C6-42D2-B5B3-FC3B682891E7}" dt="2020-05-18T07:46:03.116" v="131" actId="207"/>
        <pc:sldMkLst>
          <pc:docMk/>
          <pc:sldMk cId="2102561249" sldId="290"/>
        </pc:sldMkLst>
        <pc:spChg chg="mod">
          <ac:chgData name="Jan Pieter Kuijper" userId="11dce61d2819b281" providerId="LiveId" clId="{D0A79D9B-68C6-42D2-B5B3-FC3B682891E7}" dt="2020-05-18T07:46:03.116" v="131" actId="207"/>
          <ac:spMkLst>
            <pc:docMk/>
            <pc:sldMk cId="2102561249" sldId="290"/>
            <ac:spMk id="2050" creationId="{00000000-0000-0000-0000-000000000000}"/>
          </ac:spMkLst>
        </pc:spChg>
        <pc:picChg chg="mod">
          <ac:chgData name="Jan Pieter Kuijper" userId="11dce61d2819b281" providerId="LiveId" clId="{D0A79D9B-68C6-42D2-B5B3-FC3B682891E7}" dt="2020-05-18T07:32:18.086" v="38" actId="14826"/>
          <ac:picMkLst>
            <pc:docMk/>
            <pc:sldMk cId="2102561249" sldId="290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D0A79D9B-68C6-42D2-B5B3-FC3B682891E7}" dt="2020-05-18T07:46:07.215" v="132" actId="207"/>
        <pc:sldMkLst>
          <pc:docMk/>
          <pc:sldMk cId="1815939700" sldId="291"/>
        </pc:sldMkLst>
        <pc:spChg chg="mod">
          <ac:chgData name="Jan Pieter Kuijper" userId="11dce61d2819b281" providerId="LiveId" clId="{D0A79D9B-68C6-42D2-B5B3-FC3B682891E7}" dt="2020-05-18T07:46:07.215" v="132" actId="207"/>
          <ac:spMkLst>
            <pc:docMk/>
            <pc:sldMk cId="1815939700" sldId="291"/>
            <ac:spMk id="3074" creationId="{00000000-0000-0000-0000-000000000000}"/>
          </ac:spMkLst>
        </pc:spChg>
        <pc:picChg chg="mod">
          <ac:chgData name="Jan Pieter Kuijper" userId="11dce61d2819b281" providerId="LiveId" clId="{D0A79D9B-68C6-42D2-B5B3-FC3B682891E7}" dt="2020-05-18T07:32:38.050" v="39" actId="14826"/>
          <ac:picMkLst>
            <pc:docMk/>
            <pc:sldMk cId="1815939700" sldId="291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D0A79D9B-68C6-42D2-B5B3-FC3B682891E7}" dt="2020-05-18T07:46:11.391" v="133" actId="207"/>
        <pc:sldMkLst>
          <pc:docMk/>
          <pc:sldMk cId="406967094" sldId="292"/>
        </pc:sldMkLst>
        <pc:spChg chg="mod">
          <ac:chgData name="Jan Pieter Kuijper" userId="11dce61d2819b281" providerId="LiveId" clId="{D0A79D9B-68C6-42D2-B5B3-FC3B682891E7}" dt="2020-05-18T07:46:11.391" v="133" actId="207"/>
          <ac:spMkLst>
            <pc:docMk/>
            <pc:sldMk cId="406967094" sldId="292"/>
            <ac:spMk id="4098" creationId="{00000000-0000-0000-0000-000000000000}"/>
          </ac:spMkLst>
        </pc:spChg>
        <pc:picChg chg="mod">
          <ac:chgData name="Jan Pieter Kuijper" userId="11dce61d2819b281" providerId="LiveId" clId="{D0A79D9B-68C6-42D2-B5B3-FC3B682891E7}" dt="2020-05-18T07:32:49.566" v="40" actId="14826"/>
          <ac:picMkLst>
            <pc:docMk/>
            <pc:sldMk cId="406967094" sldId="292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D0A79D9B-68C6-42D2-B5B3-FC3B682891E7}" dt="2020-05-18T07:46:15.450" v="134" actId="207"/>
        <pc:sldMkLst>
          <pc:docMk/>
          <pc:sldMk cId="2904859471" sldId="293"/>
        </pc:sldMkLst>
        <pc:spChg chg="mod">
          <ac:chgData name="Jan Pieter Kuijper" userId="11dce61d2819b281" providerId="LiveId" clId="{D0A79D9B-68C6-42D2-B5B3-FC3B682891E7}" dt="2020-05-18T07:46:15.450" v="134" actId="207"/>
          <ac:spMkLst>
            <pc:docMk/>
            <pc:sldMk cId="2904859471" sldId="293"/>
            <ac:spMk id="5122" creationId="{00000000-0000-0000-0000-000000000000}"/>
          </ac:spMkLst>
        </pc:spChg>
        <pc:picChg chg="mod">
          <ac:chgData name="Jan Pieter Kuijper" userId="11dce61d2819b281" providerId="LiveId" clId="{D0A79D9B-68C6-42D2-B5B3-FC3B682891E7}" dt="2020-05-18T07:32:59.582" v="41" actId="14826"/>
          <ac:picMkLst>
            <pc:docMk/>
            <pc:sldMk cId="2904859471" sldId="293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D0A79D9B-68C6-42D2-B5B3-FC3B682891E7}" dt="2020-05-18T07:46:19.727" v="135" actId="207"/>
        <pc:sldMkLst>
          <pc:docMk/>
          <pc:sldMk cId="1406788319" sldId="294"/>
        </pc:sldMkLst>
        <pc:spChg chg="mod">
          <ac:chgData name="Jan Pieter Kuijper" userId="11dce61d2819b281" providerId="LiveId" clId="{D0A79D9B-68C6-42D2-B5B3-FC3B682891E7}" dt="2020-05-18T07:46:19.727" v="135" actId="207"/>
          <ac:spMkLst>
            <pc:docMk/>
            <pc:sldMk cId="1406788319" sldId="294"/>
            <ac:spMk id="6146" creationId="{00000000-0000-0000-0000-000000000000}"/>
          </ac:spMkLst>
        </pc:spChg>
        <pc:picChg chg="mod">
          <ac:chgData name="Jan Pieter Kuijper" userId="11dce61d2819b281" providerId="LiveId" clId="{D0A79D9B-68C6-42D2-B5B3-FC3B682891E7}" dt="2020-05-18T07:33:09.767" v="42" actId="14826"/>
          <ac:picMkLst>
            <pc:docMk/>
            <pc:sldMk cId="1406788319" sldId="294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D0A79D9B-68C6-42D2-B5B3-FC3B682891E7}" dt="2020-05-18T07:46:23.532" v="136" actId="207"/>
        <pc:sldMkLst>
          <pc:docMk/>
          <pc:sldMk cId="4163882464" sldId="295"/>
        </pc:sldMkLst>
        <pc:spChg chg="mod">
          <ac:chgData name="Jan Pieter Kuijper" userId="11dce61d2819b281" providerId="LiveId" clId="{D0A79D9B-68C6-42D2-B5B3-FC3B682891E7}" dt="2020-05-18T07:46:23.532" v="136" actId="207"/>
          <ac:spMkLst>
            <pc:docMk/>
            <pc:sldMk cId="4163882464" sldId="295"/>
            <ac:spMk id="7170" creationId="{00000000-0000-0000-0000-000000000000}"/>
          </ac:spMkLst>
        </pc:spChg>
        <pc:picChg chg="mod">
          <ac:chgData name="Jan Pieter Kuijper" userId="11dce61d2819b281" providerId="LiveId" clId="{D0A79D9B-68C6-42D2-B5B3-FC3B682891E7}" dt="2020-05-18T07:33:19.920" v="43" actId="14826"/>
          <ac:picMkLst>
            <pc:docMk/>
            <pc:sldMk cId="4163882464" sldId="295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D0A79D9B-68C6-42D2-B5B3-FC3B682891E7}" dt="2020-05-18T07:46:27.808" v="137" actId="207"/>
        <pc:sldMkLst>
          <pc:docMk/>
          <pc:sldMk cId="278251875" sldId="296"/>
        </pc:sldMkLst>
        <pc:spChg chg="mod">
          <ac:chgData name="Jan Pieter Kuijper" userId="11dce61d2819b281" providerId="LiveId" clId="{D0A79D9B-68C6-42D2-B5B3-FC3B682891E7}" dt="2020-05-18T07:46:27.808" v="137" actId="207"/>
          <ac:spMkLst>
            <pc:docMk/>
            <pc:sldMk cId="278251875" sldId="296"/>
            <ac:spMk id="8194" creationId="{00000000-0000-0000-0000-000000000000}"/>
          </ac:spMkLst>
        </pc:spChg>
        <pc:picChg chg="mod">
          <ac:chgData name="Jan Pieter Kuijper" userId="11dce61d2819b281" providerId="LiveId" clId="{D0A79D9B-68C6-42D2-B5B3-FC3B682891E7}" dt="2020-05-18T07:33:30.712" v="44" actId="14826"/>
          <ac:picMkLst>
            <pc:docMk/>
            <pc:sldMk cId="278251875" sldId="296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D0A79D9B-68C6-42D2-B5B3-FC3B682891E7}" dt="2020-05-18T07:46:32.111" v="138" actId="207"/>
        <pc:sldMkLst>
          <pc:docMk/>
          <pc:sldMk cId="4200511189" sldId="297"/>
        </pc:sldMkLst>
        <pc:spChg chg="mod">
          <ac:chgData name="Jan Pieter Kuijper" userId="11dce61d2819b281" providerId="LiveId" clId="{D0A79D9B-68C6-42D2-B5B3-FC3B682891E7}" dt="2020-05-18T07:46:32.111" v="138" actId="207"/>
          <ac:spMkLst>
            <pc:docMk/>
            <pc:sldMk cId="4200511189" sldId="297"/>
            <ac:spMk id="9218" creationId="{00000000-0000-0000-0000-000000000000}"/>
          </ac:spMkLst>
        </pc:spChg>
        <pc:picChg chg="mod">
          <ac:chgData name="Jan Pieter Kuijper" userId="11dce61d2819b281" providerId="LiveId" clId="{D0A79D9B-68C6-42D2-B5B3-FC3B682891E7}" dt="2020-05-18T07:33:40.447" v="45" actId="14826"/>
          <ac:picMkLst>
            <pc:docMk/>
            <pc:sldMk cId="4200511189" sldId="297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D0A79D9B-68C6-42D2-B5B3-FC3B682891E7}" dt="2020-05-18T07:46:36.294" v="139" actId="207"/>
        <pc:sldMkLst>
          <pc:docMk/>
          <pc:sldMk cId="2337686295" sldId="298"/>
        </pc:sldMkLst>
        <pc:spChg chg="mod">
          <ac:chgData name="Jan Pieter Kuijper" userId="11dce61d2819b281" providerId="LiveId" clId="{D0A79D9B-68C6-42D2-B5B3-FC3B682891E7}" dt="2020-05-18T07:46:36.294" v="139" actId="207"/>
          <ac:spMkLst>
            <pc:docMk/>
            <pc:sldMk cId="2337686295" sldId="298"/>
            <ac:spMk id="2050" creationId="{00000000-0000-0000-0000-000000000000}"/>
          </ac:spMkLst>
        </pc:spChg>
        <pc:picChg chg="mod">
          <ac:chgData name="Jan Pieter Kuijper" userId="11dce61d2819b281" providerId="LiveId" clId="{D0A79D9B-68C6-42D2-B5B3-FC3B682891E7}" dt="2020-05-18T07:33:52.065" v="46" actId="14826"/>
          <ac:picMkLst>
            <pc:docMk/>
            <pc:sldMk cId="2337686295" sldId="298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D0A79D9B-68C6-42D2-B5B3-FC3B682891E7}" dt="2020-05-18T07:46:40.114" v="140" actId="207"/>
        <pc:sldMkLst>
          <pc:docMk/>
          <pc:sldMk cId="896554300" sldId="299"/>
        </pc:sldMkLst>
        <pc:spChg chg="mod">
          <ac:chgData name="Jan Pieter Kuijper" userId="11dce61d2819b281" providerId="LiveId" clId="{D0A79D9B-68C6-42D2-B5B3-FC3B682891E7}" dt="2020-05-18T07:46:40.114" v="140" actId="207"/>
          <ac:spMkLst>
            <pc:docMk/>
            <pc:sldMk cId="896554300" sldId="299"/>
            <ac:spMk id="3074" creationId="{00000000-0000-0000-0000-000000000000}"/>
          </ac:spMkLst>
        </pc:spChg>
        <pc:picChg chg="mod">
          <ac:chgData name="Jan Pieter Kuijper" userId="11dce61d2819b281" providerId="LiveId" clId="{D0A79D9B-68C6-42D2-B5B3-FC3B682891E7}" dt="2020-05-18T07:34:01.678" v="47" actId="14826"/>
          <ac:picMkLst>
            <pc:docMk/>
            <pc:sldMk cId="896554300" sldId="299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D0A79D9B-68C6-42D2-B5B3-FC3B682891E7}" dt="2020-05-18T07:46:44.616" v="141" actId="207"/>
        <pc:sldMkLst>
          <pc:docMk/>
          <pc:sldMk cId="1453119062" sldId="300"/>
        </pc:sldMkLst>
        <pc:spChg chg="mod">
          <ac:chgData name="Jan Pieter Kuijper" userId="11dce61d2819b281" providerId="LiveId" clId="{D0A79D9B-68C6-42D2-B5B3-FC3B682891E7}" dt="2020-05-18T07:46:44.616" v="141" actId="207"/>
          <ac:spMkLst>
            <pc:docMk/>
            <pc:sldMk cId="1453119062" sldId="300"/>
            <ac:spMk id="4098" creationId="{00000000-0000-0000-0000-000000000000}"/>
          </ac:spMkLst>
        </pc:spChg>
        <pc:picChg chg="mod">
          <ac:chgData name="Jan Pieter Kuijper" userId="11dce61d2819b281" providerId="LiveId" clId="{D0A79D9B-68C6-42D2-B5B3-FC3B682891E7}" dt="2020-05-18T07:34:11.465" v="48" actId="14826"/>
          <ac:picMkLst>
            <pc:docMk/>
            <pc:sldMk cId="1453119062" sldId="300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D0A79D9B-68C6-42D2-B5B3-FC3B682891E7}" dt="2020-05-18T07:46:48.715" v="142" actId="207"/>
        <pc:sldMkLst>
          <pc:docMk/>
          <pc:sldMk cId="1446621332" sldId="301"/>
        </pc:sldMkLst>
        <pc:spChg chg="mod">
          <ac:chgData name="Jan Pieter Kuijper" userId="11dce61d2819b281" providerId="LiveId" clId="{D0A79D9B-68C6-42D2-B5B3-FC3B682891E7}" dt="2020-05-18T07:46:48.715" v="142" actId="207"/>
          <ac:spMkLst>
            <pc:docMk/>
            <pc:sldMk cId="1446621332" sldId="301"/>
            <ac:spMk id="5122" creationId="{00000000-0000-0000-0000-000000000000}"/>
          </ac:spMkLst>
        </pc:spChg>
        <pc:picChg chg="mod">
          <ac:chgData name="Jan Pieter Kuijper" userId="11dce61d2819b281" providerId="LiveId" clId="{D0A79D9B-68C6-42D2-B5B3-FC3B682891E7}" dt="2020-05-18T07:34:21.145" v="49" actId="14826"/>
          <ac:picMkLst>
            <pc:docMk/>
            <pc:sldMk cId="1446621332" sldId="301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D0A79D9B-68C6-42D2-B5B3-FC3B682891E7}" dt="2020-05-18T07:46:52.938" v="143" actId="207"/>
        <pc:sldMkLst>
          <pc:docMk/>
          <pc:sldMk cId="3500146165" sldId="302"/>
        </pc:sldMkLst>
        <pc:spChg chg="mod">
          <ac:chgData name="Jan Pieter Kuijper" userId="11dce61d2819b281" providerId="LiveId" clId="{D0A79D9B-68C6-42D2-B5B3-FC3B682891E7}" dt="2020-05-18T07:46:52.938" v="143" actId="207"/>
          <ac:spMkLst>
            <pc:docMk/>
            <pc:sldMk cId="3500146165" sldId="302"/>
            <ac:spMk id="6146" creationId="{00000000-0000-0000-0000-000000000000}"/>
          </ac:spMkLst>
        </pc:spChg>
        <pc:picChg chg="mod">
          <ac:chgData name="Jan Pieter Kuijper" userId="11dce61d2819b281" providerId="LiveId" clId="{D0A79D9B-68C6-42D2-B5B3-FC3B682891E7}" dt="2020-05-18T07:34:31.568" v="50" actId="14826"/>
          <ac:picMkLst>
            <pc:docMk/>
            <pc:sldMk cId="3500146165" sldId="302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D0A79D9B-68C6-42D2-B5B3-FC3B682891E7}" dt="2020-05-18T07:46:56.801" v="144" actId="207"/>
        <pc:sldMkLst>
          <pc:docMk/>
          <pc:sldMk cId="988416144" sldId="303"/>
        </pc:sldMkLst>
        <pc:spChg chg="mod">
          <ac:chgData name="Jan Pieter Kuijper" userId="11dce61d2819b281" providerId="LiveId" clId="{D0A79D9B-68C6-42D2-B5B3-FC3B682891E7}" dt="2020-05-18T07:46:56.801" v="144" actId="207"/>
          <ac:spMkLst>
            <pc:docMk/>
            <pc:sldMk cId="988416144" sldId="303"/>
            <ac:spMk id="7170" creationId="{00000000-0000-0000-0000-000000000000}"/>
          </ac:spMkLst>
        </pc:spChg>
        <pc:picChg chg="mod">
          <ac:chgData name="Jan Pieter Kuijper" userId="11dce61d2819b281" providerId="LiveId" clId="{D0A79D9B-68C6-42D2-B5B3-FC3B682891E7}" dt="2020-05-18T07:34:41.970" v="51" actId="14826"/>
          <ac:picMkLst>
            <pc:docMk/>
            <pc:sldMk cId="988416144" sldId="303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D0A79D9B-68C6-42D2-B5B3-FC3B682891E7}" dt="2020-05-18T07:47:00.964" v="145" actId="207"/>
        <pc:sldMkLst>
          <pc:docMk/>
          <pc:sldMk cId="3164967264" sldId="304"/>
        </pc:sldMkLst>
        <pc:spChg chg="mod">
          <ac:chgData name="Jan Pieter Kuijper" userId="11dce61d2819b281" providerId="LiveId" clId="{D0A79D9B-68C6-42D2-B5B3-FC3B682891E7}" dt="2020-05-18T07:47:00.964" v="145" actId="207"/>
          <ac:spMkLst>
            <pc:docMk/>
            <pc:sldMk cId="3164967264" sldId="304"/>
            <ac:spMk id="8194" creationId="{00000000-0000-0000-0000-000000000000}"/>
          </ac:spMkLst>
        </pc:spChg>
        <pc:picChg chg="mod">
          <ac:chgData name="Jan Pieter Kuijper" userId="11dce61d2819b281" providerId="LiveId" clId="{D0A79D9B-68C6-42D2-B5B3-FC3B682891E7}" dt="2020-05-18T07:34:52.324" v="52" actId="14826"/>
          <ac:picMkLst>
            <pc:docMk/>
            <pc:sldMk cId="3164967264" sldId="304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D0A79D9B-68C6-42D2-B5B3-FC3B682891E7}" dt="2020-05-18T07:47:04.812" v="146" actId="207"/>
        <pc:sldMkLst>
          <pc:docMk/>
          <pc:sldMk cId="1384960570" sldId="305"/>
        </pc:sldMkLst>
        <pc:spChg chg="mod">
          <ac:chgData name="Jan Pieter Kuijper" userId="11dce61d2819b281" providerId="LiveId" clId="{D0A79D9B-68C6-42D2-B5B3-FC3B682891E7}" dt="2020-05-18T07:47:04.812" v="146" actId="207"/>
          <ac:spMkLst>
            <pc:docMk/>
            <pc:sldMk cId="1384960570" sldId="305"/>
            <ac:spMk id="9218" creationId="{00000000-0000-0000-0000-000000000000}"/>
          </ac:spMkLst>
        </pc:spChg>
        <pc:picChg chg="mod">
          <ac:chgData name="Jan Pieter Kuijper" userId="11dce61d2819b281" providerId="LiveId" clId="{D0A79D9B-68C6-42D2-B5B3-FC3B682891E7}" dt="2020-05-18T07:35:02.616" v="53" actId="14826"/>
          <ac:picMkLst>
            <pc:docMk/>
            <pc:sldMk cId="1384960570" sldId="305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D0A79D9B-68C6-42D2-B5B3-FC3B682891E7}" dt="2020-05-18T07:47:08.783" v="147" actId="207"/>
        <pc:sldMkLst>
          <pc:docMk/>
          <pc:sldMk cId="3403888329" sldId="306"/>
        </pc:sldMkLst>
        <pc:spChg chg="mod">
          <ac:chgData name="Jan Pieter Kuijper" userId="11dce61d2819b281" providerId="LiveId" clId="{D0A79D9B-68C6-42D2-B5B3-FC3B682891E7}" dt="2020-05-18T07:47:08.783" v="147" actId="207"/>
          <ac:spMkLst>
            <pc:docMk/>
            <pc:sldMk cId="3403888329" sldId="306"/>
            <ac:spMk id="2050" creationId="{00000000-0000-0000-0000-000000000000}"/>
          </ac:spMkLst>
        </pc:spChg>
        <pc:picChg chg="mod">
          <ac:chgData name="Jan Pieter Kuijper" userId="11dce61d2819b281" providerId="LiveId" clId="{D0A79D9B-68C6-42D2-B5B3-FC3B682891E7}" dt="2020-05-18T07:35:13.332" v="54" actId="14826"/>
          <ac:picMkLst>
            <pc:docMk/>
            <pc:sldMk cId="3403888329" sldId="306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D0A79D9B-68C6-42D2-B5B3-FC3B682891E7}" dt="2020-05-18T07:47:13.633" v="148" actId="207"/>
        <pc:sldMkLst>
          <pc:docMk/>
          <pc:sldMk cId="3259000005" sldId="307"/>
        </pc:sldMkLst>
        <pc:spChg chg="mod">
          <ac:chgData name="Jan Pieter Kuijper" userId="11dce61d2819b281" providerId="LiveId" clId="{D0A79D9B-68C6-42D2-B5B3-FC3B682891E7}" dt="2020-05-18T07:47:13.633" v="148" actId="207"/>
          <ac:spMkLst>
            <pc:docMk/>
            <pc:sldMk cId="3259000005" sldId="307"/>
            <ac:spMk id="3074" creationId="{00000000-0000-0000-0000-000000000000}"/>
          </ac:spMkLst>
        </pc:spChg>
        <pc:picChg chg="mod">
          <ac:chgData name="Jan Pieter Kuijper" userId="11dce61d2819b281" providerId="LiveId" clId="{D0A79D9B-68C6-42D2-B5B3-FC3B682891E7}" dt="2020-05-18T07:35:24.773" v="55" actId="14826"/>
          <ac:picMkLst>
            <pc:docMk/>
            <pc:sldMk cId="3259000005" sldId="307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D0A79D9B-68C6-42D2-B5B3-FC3B682891E7}" dt="2020-05-18T07:47:17.546" v="149" actId="207"/>
        <pc:sldMkLst>
          <pc:docMk/>
          <pc:sldMk cId="4155472213" sldId="308"/>
        </pc:sldMkLst>
        <pc:spChg chg="mod">
          <ac:chgData name="Jan Pieter Kuijper" userId="11dce61d2819b281" providerId="LiveId" clId="{D0A79D9B-68C6-42D2-B5B3-FC3B682891E7}" dt="2020-05-18T07:47:17.546" v="149" actId="207"/>
          <ac:spMkLst>
            <pc:docMk/>
            <pc:sldMk cId="4155472213" sldId="308"/>
            <ac:spMk id="4098" creationId="{00000000-0000-0000-0000-000000000000}"/>
          </ac:spMkLst>
        </pc:spChg>
        <pc:picChg chg="mod">
          <ac:chgData name="Jan Pieter Kuijper" userId="11dce61d2819b281" providerId="LiveId" clId="{D0A79D9B-68C6-42D2-B5B3-FC3B682891E7}" dt="2020-05-18T07:35:35.614" v="56" actId="14826"/>
          <ac:picMkLst>
            <pc:docMk/>
            <pc:sldMk cId="4155472213" sldId="308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D0A79D9B-68C6-42D2-B5B3-FC3B682891E7}" dt="2020-05-18T07:47:22.155" v="150" actId="207"/>
        <pc:sldMkLst>
          <pc:docMk/>
          <pc:sldMk cId="3145428377" sldId="309"/>
        </pc:sldMkLst>
        <pc:spChg chg="mod">
          <ac:chgData name="Jan Pieter Kuijper" userId="11dce61d2819b281" providerId="LiveId" clId="{D0A79D9B-68C6-42D2-B5B3-FC3B682891E7}" dt="2020-05-18T07:47:22.155" v="150" actId="207"/>
          <ac:spMkLst>
            <pc:docMk/>
            <pc:sldMk cId="3145428377" sldId="309"/>
            <ac:spMk id="5122" creationId="{00000000-0000-0000-0000-000000000000}"/>
          </ac:spMkLst>
        </pc:spChg>
        <pc:picChg chg="mod">
          <ac:chgData name="Jan Pieter Kuijper" userId="11dce61d2819b281" providerId="LiveId" clId="{D0A79D9B-68C6-42D2-B5B3-FC3B682891E7}" dt="2020-05-18T07:35:45.758" v="57" actId="14826"/>
          <ac:picMkLst>
            <pc:docMk/>
            <pc:sldMk cId="3145428377" sldId="309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D0A79D9B-68C6-42D2-B5B3-FC3B682891E7}" dt="2020-05-18T07:47:26.004" v="151" actId="207"/>
        <pc:sldMkLst>
          <pc:docMk/>
          <pc:sldMk cId="498542517" sldId="310"/>
        </pc:sldMkLst>
        <pc:spChg chg="mod">
          <ac:chgData name="Jan Pieter Kuijper" userId="11dce61d2819b281" providerId="LiveId" clId="{D0A79D9B-68C6-42D2-B5B3-FC3B682891E7}" dt="2020-05-18T07:47:26.004" v="151" actId="207"/>
          <ac:spMkLst>
            <pc:docMk/>
            <pc:sldMk cId="498542517" sldId="310"/>
            <ac:spMk id="6146" creationId="{00000000-0000-0000-0000-000000000000}"/>
          </ac:spMkLst>
        </pc:spChg>
        <pc:picChg chg="mod">
          <ac:chgData name="Jan Pieter Kuijper" userId="11dce61d2819b281" providerId="LiveId" clId="{D0A79D9B-68C6-42D2-B5B3-FC3B682891E7}" dt="2020-05-18T07:35:56.662" v="58" actId="14826"/>
          <ac:picMkLst>
            <pc:docMk/>
            <pc:sldMk cId="498542517" sldId="310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D0A79D9B-68C6-42D2-B5B3-FC3B682891E7}" dt="2020-05-18T07:47:29.818" v="152" actId="207"/>
        <pc:sldMkLst>
          <pc:docMk/>
          <pc:sldMk cId="4021020930" sldId="311"/>
        </pc:sldMkLst>
        <pc:spChg chg="mod">
          <ac:chgData name="Jan Pieter Kuijper" userId="11dce61d2819b281" providerId="LiveId" clId="{D0A79D9B-68C6-42D2-B5B3-FC3B682891E7}" dt="2020-05-18T07:47:29.818" v="152" actId="207"/>
          <ac:spMkLst>
            <pc:docMk/>
            <pc:sldMk cId="4021020930" sldId="311"/>
            <ac:spMk id="7170" creationId="{00000000-0000-0000-0000-000000000000}"/>
          </ac:spMkLst>
        </pc:spChg>
        <pc:picChg chg="mod">
          <ac:chgData name="Jan Pieter Kuijper" userId="11dce61d2819b281" providerId="LiveId" clId="{D0A79D9B-68C6-42D2-B5B3-FC3B682891E7}" dt="2020-05-18T07:36:06.832" v="59" actId="14826"/>
          <ac:picMkLst>
            <pc:docMk/>
            <pc:sldMk cId="4021020930" sldId="311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D0A79D9B-68C6-42D2-B5B3-FC3B682891E7}" dt="2020-05-18T07:47:35.005" v="153" actId="207"/>
        <pc:sldMkLst>
          <pc:docMk/>
          <pc:sldMk cId="2617663625" sldId="312"/>
        </pc:sldMkLst>
        <pc:spChg chg="mod">
          <ac:chgData name="Jan Pieter Kuijper" userId="11dce61d2819b281" providerId="LiveId" clId="{D0A79D9B-68C6-42D2-B5B3-FC3B682891E7}" dt="2020-05-18T07:47:35.005" v="153" actId="207"/>
          <ac:spMkLst>
            <pc:docMk/>
            <pc:sldMk cId="2617663625" sldId="312"/>
            <ac:spMk id="8194" creationId="{00000000-0000-0000-0000-000000000000}"/>
          </ac:spMkLst>
        </pc:spChg>
        <pc:picChg chg="mod">
          <ac:chgData name="Jan Pieter Kuijper" userId="11dce61d2819b281" providerId="LiveId" clId="{D0A79D9B-68C6-42D2-B5B3-FC3B682891E7}" dt="2020-05-18T07:36:16.832" v="60" actId="14826"/>
          <ac:picMkLst>
            <pc:docMk/>
            <pc:sldMk cId="2617663625" sldId="312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D0A79D9B-68C6-42D2-B5B3-FC3B682891E7}" dt="2020-05-18T07:47:38.944" v="154" actId="207"/>
        <pc:sldMkLst>
          <pc:docMk/>
          <pc:sldMk cId="1584078554" sldId="313"/>
        </pc:sldMkLst>
        <pc:spChg chg="mod">
          <ac:chgData name="Jan Pieter Kuijper" userId="11dce61d2819b281" providerId="LiveId" clId="{D0A79D9B-68C6-42D2-B5B3-FC3B682891E7}" dt="2020-05-18T07:47:38.944" v="154" actId="207"/>
          <ac:spMkLst>
            <pc:docMk/>
            <pc:sldMk cId="1584078554" sldId="313"/>
            <ac:spMk id="9218" creationId="{00000000-0000-0000-0000-000000000000}"/>
          </ac:spMkLst>
        </pc:spChg>
        <pc:picChg chg="mod">
          <ac:chgData name="Jan Pieter Kuijper" userId="11dce61d2819b281" providerId="LiveId" clId="{D0A79D9B-68C6-42D2-B5B3-FC3B682891E7}" dt="2020-05-18T07:36:26.679" v="61" actId="14826"/>
          <ac:picMkLst>
            <pc:docMk/>
            <pc:sldMk cId="1584078554" sldId="313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D0A79D9B-68C6-42D2-B5B3-FC3B682891E7}" dt="2020-05-18T07:47:42.979" v="155" actId="207"/>
        <pc:sldMkLst>
          <pc:docMk/>
          <pc:sldMk cId="1033863891" sldId="314"/>
        </pc:sldMkLst>
        <pc:spChg chg="mod">
          <ac:chgData name="Jan Pieter Kuijper" userId="11dce61d2819b281" providerId="LiveId" clId="{D0A79D9B-68C6-42D2-B5B3-FC3B682891E7}" dt="2020-05-18T07:47:42.979" v="155" actId="207"/>
          <ac:spMkLst>
            <pc:docMk/>
            <pc:sldMk cId="1033863891" sldId="314"/>
            <ac:spMk id="2050" creationId="{00000000-0000-0000-0000-000000000000}"/>
          </ac:spMkLst>
        </pc:spChg>
        <pc:picChg chg="mod">
          <ac:chgData name="Jan Pieter Kuijper" userId="11dce61d2819b281" providerId="LiveId" clId="{D0A79D9B-68C6-42D2-B5B3-FC3B682891E7}" dt="2020-05-18T07:36:38.198" v="62" actId="14826"/>
          <ac:picMkLst>
            <pc:docMk/>
            <pc:sldMk cId="1033863891" sldId="314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D0A79D9B-68C6-42D2-B5B3-FC3B682891E7}" dt="2020-05-18T07:47:47.682" v="156" actId="207"/>
        <pc:sldMkLst>
          <pc:docMk/>
          <pc:sldMk cId="1995760038" sldId="315"/>
        </pc:sldMkLst>
        <pc:spChg chg="mod">
          <ac:chgData name="Jan Pieter Kuijper" userId="11dce61d2819b281" providerId="LiveId" clId="{D0A79D9B-68C6-42D2-B5B3-FC3B682891E7}" dt="2020-05-18T07:47:47.682" v="156" actId="207"/>
          <ac:spMkLst>
            <pc:docMk/>
            <pc:sldMk cId="1995760038" sldId="315"/>
            <ac:spMk id="3074" creationId="{00000000-0000-0000-0000-000000000000}"/>
          </ac:spMkLst>
        </pc:spChg>
        <pc:picChg chg="mod">
          <ac:chgData name="Jan Pieter Kuijper" userId="11dce61d2819b281" providerId="LiveId" clId="{D0A79D9B-68C6-42D2-B5B3-FC3B682891E7}" dt="2020-05-18T07:36:49.272" v="63" actId="14826"/>
          <ac:picMkLst>
            <pc:docMk/>
            <pc:sldMk cId="1995760038" sldId="315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D0A79D9B-68C6-42D2-B5B3-FC3B682891E7}" dt="2020-05-18T07:47:51.566" v="157" actId="207"/>
        <pc:sldMkLst>
          <pc:docMk/>
          <pc:sldMk cId="2474837282" sldId="316"/>
        </pc:sldMkLst>
        <pc:spChg chg="mod">
          <ac:chgData name="Jan Pieter Kuijper" userId="11dce61d2819b281" providerId="LiveId" clId="{D0A79D9B-68C6-42D2-B5B3-FC3B682891E7}" dt="2020-05-18T07:47:51.566" v="157" actId="207"/>
          <ac:spMkLst>
            <pc:docMk/>
            <pc:sldMk cId="2474837282" sldId="316"/>
            <ac:spMk id="4098" creationId="{00000000-0000-0000-0000-000000000000}"/>
          </ac:spMkLst>
        </pc:spChg>
        <pc:picChg chg="mod">
          <ac:chgData name="Jan Pieter Kuijper" userId="11dce61d2819b281" providerId="LiveId" clId="{D0A79D9B-68C6-42D2-B5B3-FC3B682891E7}" dt="2020-05-18T07:36:59.560" v="64" actId="14826"/>
          <ac:picMkLst>
            <pc:docMk/>
            <pc:sldMk cId="2474837282" sldId="316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D0A79D9B-68C6-42D2-B5B3-FC3B682891E7}" dt="2020-05-18T07:47:57.762" v="158" actId="207"/>
        <pc:sldMkLst>
          <pc:docMk/>
          <pc:sldMk cId="3997999246" sldId="317"/>
        </pc:sldMkLst>
        <pc:spChg chg="mod">
          <ac:chgData name="Jan Pieter Kuijper" userId="11dce61d2819b281" providerId="LiveId" clId="{D0A79D9B-68C6-42D2-B5B3-FC3B682891E7}" dt="2020-05-18T07:47:57.762" v="158" actId="207"/>
          <ac:spMkLst>
            <pc:docMk/>
            <pc:sldMk cId="3997999246" sldId="317"/>
            <ac:spMk id="5122" creationId="{00000000-0000-0000-0000-000000000000}"/>
          </ac:spMkLst>
        </pc:spChg>
        <pc:picChg chg="mod">
          <ac:chgData name="Jan Pieter Kuijper" userId="11dce61d2819b281" providerId="LiveId" clId="{D0A79D9B-68C6-42D2-B5B3-FC3B682891E7}" dt="2020-05-18T07:37:09.458" v="65" actId="14826"/>
          <ac:picMkLst>
            <pc:docMk/>
            <pc:sldMk cId="3997999246" sldId="317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D0A79D9B-68C6-42D2-B5B3-FC3B682891E7}" dt="2020-05-18T07:48:02.466" v="159" actId="207"/>
        <pc:sldMkLst>
          <pc:docMk/>
          <pc:sldMk cId="463030026" sldId="318"/>
        </pc:sldMkLst>
        <pc:spChg chg="mod">
          <ac:chgData name="Jan Pieter Kuijper" userId="11dce61d2819b281" providerId="LiveId" clId="{D0A79D9B-68C6-42D2-B5B3-FC3B682891E7}" dt="2020-05-18T07:48:02.466" v="159" actId="207"/>
          <ac:spMkLst>
            <pc:docMk/>
            <pc:sldMk cId="463030026" sldId="318"/>
            <ac:spMk id="6146" creationId="{00000000-0000-0000-0000-000000000000}"/>
          </ac:spMkLst>
        </pc:spChg>
        <pc:picChg chg="mod">
          <ac:chgData name="Jan Pieter Kuijper" userId="11dce61d2819b281" providerId="LiveId" clId="{D0A79D9B-68C6-42D2-B5B3-FC3B682891E7}" dt="2020-05-18T07:37:19.973" v="66" actId="14826"/>
          <ac:picMkLst>
            <pc:docMk/>
            <pc:sldMk cId="463030026" sldId="318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D0A79D9B-68C6-42D2-B5B3-FC3B682891E7}" dt="2020-05-18T07:48:06.697" v="160" actId="207"/>
        <pc:sldMkLst>
          <pc:docMk/>
          <pc:sldMk cId="1024134607" sldId="319"/>
        </pc:sldMkLst>
        <pc:spChg chg="mod">
          <ac:chgData name="Jan Pieter Kuijper" userId="11dce61d2819b281" providerId="LiveId" clId="{D0A79D9B-68C6-42D2-B5B3-FC3B682891E7}" dt="2020-05-18T07:48:06.697" v="160" actId="207"/>
          <ac:spMkLst>
            <pc:docMk/>
            <pc:sldMk cId="1024134607" sldId="319"/>
            <ac:spMk id="7170" creationId="{00000000-0000-0000-0000-000000000000}"/>
          </ac:spMkLst>
        </pc:spChg>
        <pc:picChg chg="mod">
          <ac:chgData name="Jan Pieter Kuijper" userId="11dce61d2819b281" providerId="LiveId" clId="{D0A79D9B-68C6-42D2-B5B3-FC3B682891E7}" dt="2020-05-18T07:37:53.438" v="69" actId="14826"/>
          <ac:picMkLst>
            <pc:docMk/>
            <pc:sldMk cId="1024134607" sldId="319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D0A79D9B-68C6-42D2-B5B3-FC3B682891E7}" dt="2020-05-18T07:48:10.925" v="161" actId="207"/>
        <pc:sldMkLst>
          <pc:docMk/>
          <pc:sldMk cId="1781880071" sldId="320"/>
        </pc:sldMkLst>
        <pc:spChg chg="mod">
          <ac:chgData name="Jan Pieter Kuijper" userId="11dce61d2819b281" providerId="LiveId" clId="{D0A79D9B-68C6-42D2-B5B3-FC3B682891E7}" dt="2020-05-18T07:48:10.925" v="161" actId="207"/>
          <ac:spMkLst>
            <pc:docMk/>
            <pc:sldMk cId="1781880071" sldId="320"/>
            <ac:spMk id="8194" creationId="{00000000-0000-0000-0000-000000000000}"/>
          </ac:spMkLst>
        </pc:spChg>
        <pc:picChg chg="mod">
          <ac:chgData name="Jan Pieter Kuijper" userId="11dce61d2819b281" providerId="LiveId" clId="{D0A79D9B-68C6-42D2-B5B3-FC3B682891E7}" dt="2020-05-18T07:38:08.743" v="70" actId="14826"/>
          <ac:picMkLst>
            <pc:docMk/>
            <pc:sldMk cId="1781880071" sldId="320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D0A79D9B-68C6-42D2-B5B3-FC3B682891E7}" dt="2020-05-18T07:48:14.796" v="162" actId="207"/>
        <pc:sldMkLst>
          <pc:docMk/>
          <pc:sldMk cId="4095921232" sldId="321"/>
        </pc:sldMkLst>
        <pc:spChg chg="mod">
          <ac:chgData name="Jan Pieter Kuijper" userId="11dce61d2819b281" providerId="LiveId" clId="{D0A79D9B-68C6-42D2-B5B3-FC3B682891E7}" dt="2020-05-18T07:48:14.796" v="162" actId="207"/>
          <ac:spMkLst>
            <pc:docMk/>
            <pc:sldMk cId="4095921232" sldId="321"/>
            <ac:spMk id="9218" creationId="{00000000-0000-0000-0000-000000000000}"/>
          </ac:spMkLst>
        </pc:spChg>
        <pc:picChg chg="mod">
          <ac:chgData name="Jan Pieter Kuijper" userId="11dce61d2819b281" providerId="LiveId" clId="{D0A79D9B-68C6-42D2-B5B3-FC3B682891E7}" dt="2020-05-18T07:38:18.603" v="71" actId="14826"/>
          <ac:picMkLst>
            <pc:docMk/>
            <pc:sldMk cId="4095921232" sldId="321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D0A79D9B-68C6-42D2-B5B3-FC3B682891E7}" dt="2020-05-18T07:48:18.719" v="163" actId="207"/>
        <pc:sldMkLst>
          <pc:docMk/>
          <pc:sldMk cId="697932746" sldId="322"/>
        </pc:sldMkLst>
        <pc:spChg chg="mod">
          <ac:chgData name="Jan Pieter Kuijper" userId="11dce61d2819b281" providerId="LiveId" clId="{D0A79D9B-68C6-42D2-B5B3-FC3B682891E7}" dt="2020-05-18T07:48:18.719" v="163" actId="207"/>
          <ac:spMkLst>
            <pc:docMk/>
            <pc:sldMk cId="697932746" sldId="322"/>
            <ac:spMk id="2050" creationId="{00000000-0000-0000-0000-000000000000}"/>
          </ac:spMkLst>
        </pc:spChg>
        <pc:picChg chg="mod">
          <ac:chgData name="Jan Pieter Kuijper" userId="11dce61d2819b281" providerId="LiveId" clId="{D0A79D9B-68C6-42D2-B5B3-FC3B682891E7}" dt="2020-05-18T07:38:29.760" v="72" actId="14826"/>
          <ac:picMkLst>
            <pc:docMk/>
            <pc:sldMk cId="697932746" sldId="322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D0A79D9B-68C6-42D2-B5B3-FC3B682891E7}" dt="2020-05-18T07:48:22.797" v="164" actId="207"/>
        <pc:sldMkLst>
          <pc:docMk/>
          <pc:sldMk cId="2398016439" sldId="323"/>
        </pc:sldMkLst>
        <pc:spChg chg="mod">
          <ac:chgData name="Jan Pieter Kuijper" userId="11dce61d2819b281" providerId="LiveId" clId="{D0A79D9B-68C6-42D2-B5B3-FC3B682891E7}" dt="2020-05-18T07:48:22.797" v="164" actId="207"/>
          <ac:spMkLst>
            <pc:docMk/>
            <pc:sldMk cId="2398016439" sldId="323"/>
            <ac:spMk id="3074" creationId="{00000000-0000-0000-0000-000000000000}"/>
          </ac:spMkLst>
        </pc:spChg>
        <pc:picChg chg="mod">
          <ac:chgData name="Jan Pieter Kuijper" userId="11dce61d2819b281" providerId="LiveId" clId="{D0A79D9B-68C6-42D2-B5B3-FC3B682891E7}" dt="2020-05-18T07:38:40.104" v="74" actId="14826"/>
          <ac:picMkLst>
            <pc:docMk/>
            <pc:sldMk cId="2398016439" sldId="323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D0A79D9B-68C6-42D2-B5B3-FC3B682891E7}" dt="2020-05-18T07:48:27.066" v="165" actId="207"/>
        <pc:sldMkLst>
          <pc:docMk/>
          <pc:sldMk cId="1314306299" sldId="324"/>
        </pc:sldMkLst>
        <pc:spChg chg="mod">
          <ac:chgData name="Jan Pieter Kuijper" userId="11dce61d2819b281" providerId="LiveId" clId="{D0A79D9B-68C6-42D2-B5B3-FC3B682891E7}" dt="2020-05-18T07:48:27.066" v="165" actId="207"/>
          <ac:spMkLst>
            <pc:docMk/>
            <pc:sldMk cId="1314306299" sldId="324"/>
            <ac:spMk id="4098" creationId="{00000000-0000-0000-0000-000000000000}"/>
          </ac:spMkLst>
        </pc:spChg>
        <pc:picChg chg="mod">
          <ac:chgData name="Jan Pieter Kuijper" userId="11dce61d2819b281" providerId="LiveId" clId="{D0A79D9B-68C6-42D2-B5B3-FC3B682891E7}" dt="2020-05-18T07:38:51.841" v="75" actId="14826"/>
          <ac:picMkLst>
            <pc:docMk/>
            <pc:sldMk cId="1314306299" sldId="324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D0A79D9B-68C6-42D2-B5B3-FC3B682891E7}" dt="2020-05-18T07:48:31.327" v="166" actId="207"/>
        <pc:sldMkLst>
          <pc:docMk/>
          <pc:sldMk cId="270026383" sldId="325"/>
        </pc:sldMkLst>
        <pc:spChg chg="mod">
          <ac:chgData name="Jan Pieter Kuijper" userId="11dce61d2819b281" providerId="LiveId" clId="{D0A79D9B-68C6-42D2-B5B3-FC3B682891E7}" dt="2020-05-18T07:48:31.327" v="166" actId="207"/>
          <ac:spMkLst>
            <pc:docMk/>
            <pc:sldMk cId="270026383" sldId="325"/>
            <ac:spMk id="5122" creationId="{00000000-0000-0000-0000-000000000000}"/>
          </ac:spMkLst>
        </pc:spChg>
        <pc:picChg chg="mod">
          <ac:chgData name="Jan Pieter Kuijper" userId="11dce61d2819b281" providerId="LiveId" clId="{D0A79D9B-68C6-42D2-B5B3-FC3B682891E7}" dt="2020-05-18T07:39:01.614" v="76" actId="14826"/>
          <ac:picMkLst>
            <pc:docMk/>
            <pc:sldMk cId="270026383" sldId="325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D0A79D9B-68C6-42D2-B5B3-FC3B682891E7}" dt="2020-05-18T07:48:35.837" v="167" actId="207"/>
        <pc:sldMkLst>
          <pc:docMk/>
          <pc:sldMk cId="852983206" sldId="326"/>
        </pc:sldMkLst>
        <pc:spChg chg="mod">
          <ac:chgData name="Jan Pieter Kuijper" userId="11dce61d2819b281" providerId="LiveId" clId="{D0A79D9B-68C6-42D2-B5B3-FC3B682891E7}" dt="2020-05-18T07:48:35.837" v="167" actId="207"/>
          <ac:spMkLst>
            <pc:docMk/>
            <pc:sldMk cId="852983206" sldId="326"/>
            <ac:spMk id="6146" creationId="{00000000-0000-0000-0000-000000000000}"/>
          </ac:spMkLst>
        </pc:spChg>
        <pc:picChg chg="mod">
          <ac:chgData name="Jan Pieter Kuijper" userId="11dce61d2819b281" providerId="LiveId" clId="{D0A79D9B-68C6-42D2-B5B3-FC3B682891E7}" dt="2020-05-18T07:39:14.830" v="77" actId="14826"/>
          <ac:picMkLst>
            <pc:docMk/>
            <pc:sldMk cId="852983206" sldId="326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D0A79D9B-68C6-42D2-B5B3-FC3B682891E7}" dt="2020-05-18T07:48:40.147" v="168" actId="207"/>
        <pc:sldMkLst>
          <pc:docMk/>
          <pc:sldMk cId="4178402345" sldId="327"/>
        </pc:sldMkLst>
        <pc:spChg chg="mod">
          <ac:chgData name="Jan Pieter Kuijper" userId="11dce61d2819b281" providerId="LiveId" clId="{D0A79D9B-68C6-42D2-B5B3-FC3B682891E7}" dt="2020-05-18T07:48:40.147" v="168" actId="207"/>
          <ac:spMkLst>
            <pc:docMk/>
            <pc:sldMk cId="4178402345" sldId="327"/>
            <ac:spMk id="7170" creationId="{00000000-0000-0000-0000-000000000000}"/>
          </ac:spMkLst>
        </pc:spChg>
        <pc:picChg chg="mod">
          <ac:chgData name="Jan Pieter Kuijper" userId="11dce61d2819b281" providerId="LiveId" clId="{D0A79D9B-68C6-42D2-B5B3-FC3B682891E7}" dt="2020-05-18T07:39:24.611" v="78" actId="14826"/>
          <ac:picMkLst>
            <pc:docMk/>
            <pc:sldMk cId="4178402345" sldId="327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D0A79D9B-68C6-42D2-B5B3-FC3B682891E7}" dt="2020-05-18T07:48:44.433" v="169" actId="207"/>
        <pc:sldMkLst>
          <pc:docMk/>
          <pc:sldMk cId="147442974" sldId="328"/>
        </pc:sldMkLst>
        <pc:spChg chg="mod">
          <ac:chgData name="Jan Pieter Kuijper" userId="11dce61d2819b281" providerId="LiveId" clId="{D0A79D9B-68C6-42D2-B5B3-FC3B682891E7}" dt="2020-05-18T07:48:44.433" v="169" actId="207"/>
          <ac:spMkLst>
            <pc:docMk/>
            <pc:sldMk cId="147442974" sldId="328"/>
            <ac:spMk id="8194" creationId="{00000000-0000-0000-0000-000000000000}"/>
          </ac:spMkLst>
        </pc:spChg>
        <pc:picChg chg="mod">
          <ac:chgData name="Jan Pieter Kuijper" userId="11dce61d2819b281" providerId="LiveId" clId="{D0A79D9B-68C6-42D2-B5B3-FC3B682891E7}" dt="2020-05-18T07:39:34.506" v="79" actId="14826"/>
          <ac:picMkLst>
            <pc:docMk/>
            <pc:sldMk cId="147442974" sldId="328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D0A79D9B-68C6-42D2-B5B3-FC3B682891E7}" dt="2020-05-18T07:48:48.614" v="170" actId="207"/>
        <pc:sldMkLst>
          <pc:docMk/>
          <pc:sldMk cId="939057079" sldId="329"/>
        </pc:sldMkLst>
        <pc:spChg chg="mod">
          <ac:chgData name="Jan Pieter Kuijper" userId="11dce61d2819b281" providerId="LiveId" clId="{D0A79D9B-68C6-42D2-B5B3-FC3B682891E7}" dt="2020-05-18T07:48:48.614" v="170" actId="207"/>
          <ac:spMkLst>
            <pc:docMk/>
            <pc:sldMk cId="939057079" sldId="329"/>
            <ac:spMk id="9218" creationId="{00000000-0000-0000-0000-000000000000}"/>
          </ac:spMkLst>
        </pc:spChg>
        <pc:picChg chg="mod">
          <ac:chgData name="Jan Pieter Kuijper" userId="11dce61d2819b281" providerId="LiveId" clId="{D0A79D9B-68C6-42D2-B5B3-FC3B682891E7}" dt="2020-05-18T07:39:44.191" v="80" actId="14826"/>
          <ac:picMkLst>
            <pc:docMk/>
            <pc:sldMk cId="939057079" sldId="329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D0A79D9B-68C6-42D2-B5B3-FC3B682891E7}" dt="2020-05-18T07:48:52.578" v="171" actId="207"/>
        <pc:sldMkLst>
          <pc:docMk/>
          <pc:sldMk cId="4048570916" sldId="330"/>
        </pc:sldMkLst>
        <pc:spChg chg="mod">
          <ac:chgData name="Jan Pieter Kuijper" userId="11dce61d2819b281" providerId="LiveId" clId="{D0A79D9B-68C6-42D2-B5B3-FC3B682891E7}" dt="2020-05-18T07:48:52.578" v="171" actId="207"/>
          <ac:spMkLst>
            <pc:docMk/>
            <pc:sldMk cId="4048570916" sldId="330"/>
            <ac:spMk id="2050" creationId="{00000000-0000-0000-0000-000000000000}"/>
          </ac:spMkLst>
        </pc:spChg>
        <pc:picChg chg="mod">
          <ac:chgData name="Jan Pieter Kuijper" userId="11dce61d2819b281" providerId="LiveId" clId="{D0A79D9B-68C6-42D2-B5B3-FC3B682891E7}" dt="2020-05-18T07:39:55.072" v="81" actId="14826"/>
          <ac:picMkLst>
            <pc:docMk/>
            <pc:sldMk cId="4048570916" sldId="330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D0A79D9B-68C6-42D2-B5B3-FC3B682891E7}" dt="2020-05-18T07:48:57.479" v="172" actId="207"/>
        <pc:sldMkLst>
          <pc:docMk/>
          <pc:sldMk cId="3740228311" sldId="331"/>
        </pc:sldMkLst>
        <pc:spChg chg="mod">
          <ac:chgData name="Jan Pieter Kuijper" userId="11dce61d2819b281" providerId="LiveId" clId="{D0A79D9B-68C6-42D2-B5B3-FC3B682891E7}" dt="2020-05-18T07:48:57.479" v="172" actId="207"/>
          <ac:spMkLst>
            <pc:docMk/>
            <pc:sldMk cId="3740228311" sldId="331"/>
            <ac:spMk id="3074" creationId="{00000000-0000-0000-0000-000000000000}"/>
          </ac:spMkLst>
        </pc:spChg>
        <pc:picChg chg="mod">
          <ac:chgData name="Jan Pieter Kuijper" userId="11dce61d2819b281" providerId="LiveId" clId="{D0A79D9B-68C6-42D2-B5B3-FC3B682891E7}" dt="2020-05-18T07:40:05.388" v="82" actId="14826"/>
          <ac:picMkLst>
            <pc:docMk/>
            <pc:sldMk cId="3740228311" sldId="331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D0A79D9B-68C6-42D2-B5B3-FC3B682891E7}" dt="2020-05-18T07:49:02.376" v="173" actId="207"/>
        <pc:sldMkLst>
          <pc:docMk/>
          <pc:sldMk cId="4097134545" sldId="332"/>
        </pc:sldMkLst>
        <pc:spChg chg="mod">
          <ac:chgData name="Jan Pieter Kuijper" userId="11dce61d2819b281" providerId="LiveId" clId="{D0A79D9B-68C6-42D2-B5B3-FC3B682891E7}" dt="2020-05-18T07:49:02.376" v="173" actId="207"/>
          <ac:spMkLst>
            <pc:docMk/>
            <pc:sldMk cId="4097134545" sldId="332"/>
            <ac:spMk id="4098" creationId="{00000000-0000-0000-0000-000000000000}"/>
          </ac:spMkLst>
        </pc:spChg>
        <pc:picChg chg="mod">
          <ac:chgData name="Jan Pieter Kuijper" userId="11dce61d2819b281" providerId="LiveId" clId="{D0A79D9B-68C6-42D2-B5B3-FC3B682891E7}" dt="2020-05-18T07:40:17.825" v="83" actId="14826"/>
          <ac:picMkLst>
            <pc:docMk/>
            <pc:sldMk cId="4097134545" sldId="332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D0A79D9B-68C6-42D2-B5B3-FC3B682891E7}" dt="2020-05-18T07:49:06.729" v="174" actId="207"/>
        <pc:sldMkLst>
          <pc:docMk/>
          <pc:sldMk cId="1657324855" sldId="333"/>
        </pc:sldMkLst>
        <pc:spChg chg="mod">
          <ac:chgData name="Jan Pieter Kuijper" userId="11dce61d2819b281" providerId="LiveId" clId="{D0A79D9B-68C6-42D2-B5B3-FC3B682891E7}" dt="2020-05-18T07:49:06.729" v="174" actId="207"/>
          <ac:spMkLst>
            <pc:docMk/>
            <pc:sldMk cId="1657324855" sldId="333"/>
            <ac:spMk id="5122" creationId="{00000000-0000-0000-0000-000000000000}"/>
          </ac:spMkLst>
        </pc:spChg>
        <pc:picChg chg="mod">
          <ac:chgData name="Jan Pieter Kuijper" userId="11dce61d2819b281" providerId="LiveId" clId="{D0A79D9B-68C6-42D2-B5B3-FC3B682891E7}" dt="2020-05-18T07:40:28.395" v="84" actId="14826"/>
          <ac:picMkLst>
            <pc:docMk/>
            <pc:sldMk cId="1657324855" sldId="333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D0A79D9B-68C6-42D2-B5B3-FC3B682891E7}" dt="2020-05-18T07:49:10.471" v="175" actId="207"/>
        <pc:sldMkLst>
          <pc:docMk/>
          <pc:sldMk cId="3903890585" sldId="334"/>
        </pc:sldMkLst>
        <pc:spChg chg="mod">
          <ac:chgData name="Jan Pieter Kuijper" userId="11dce61d2819b281" providerId="LiveId" clId="{D0A79D9B-68C6-42D2-B5B3-FC3B682891E7}" dt="2020-05-18T07:49:10.471" v="175" actId="207"/>
          <ac:spMkLst>
            <pc:docMk/>
            <pc:sldMk cId="3903890585" sldId="334"/>
            <ac:spMk id="6146" creationId="{00000000-0000-0000-0000-000000000000}"/>
          </ac:spMkLst>
        </pc:spChg>
        <pc:picChg chg="mod">
          <ac:chgData name="Jan Pieter Kuijper" userId="11dce61d2819b281" providerId="LiveId" clId="{D0A79D9B-68C6-42D2-B5B3-FC3B682891E7}" dt="2020-05-18T07:40:38.322" v="85" actId="14826"/>
          <ac:picMkLst>
            <pc:docMk/>
            <pc:sldMk cId="3903890585" sldId="334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D0A79D9B-68C6-42D2-B5B3-FC3B682891E7}" dt="2020-05-18T07:49:14.398" v="176" actId="207"/>
        <pc:sldMkLst>
          <pc:docMk/>
          <pc:sldMk cId="631872699" sldId="335"/>
        </pc:sldMkLst>
        <pc:spChg chg="mod">
          <ac:chgData name="Jan Pieter Kuijper" userId="11dce61d2819b281" providerId="LiveId" clId="{D0A79D9B-68C6-42D2-B5B3-FC3B682891E7}" dt="2020-05-18T07:49:14.398" v="176" actId="207"/>
          <ac:spMkLst>
            <pc:docMk/>
            <pc:sldMk cId="631872699" sldId="335"/>
            <ac:spMk id="7170" creationId="{00000000-0000-0000-0000-000000000000}"/>
          </ac:spMkLst>
        </pc:spChg>
        <pc:picChg chg="mod">
          <ac:chgData name="Jan Pieter Kuijper" userId="11dce61d2819b281" providerId="LiveId" clId="{D0A79D9B-68C6-42D2-B5B3-FC3B682891E7}" dt="2020-05-18T07:40:48.135" v="86" actId="14826"/>
          <ac:picMkLst>
            <pc:docMk/>
            <pc:sldMk cId="631872699" sldId="335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D0A79D9B-68C6-42D2-B5B3-FC3B682891E7}" dt="2020-05-18T07:49:17.932" v="177" actId="207"/>
        <pc:sldMkLst>
          <pc:docMk/>
          <pc:sldMk cId="3172767805" sldId="336"/>
        </pc:sldMkLst>
        <pc:spChg chg="mod">
          <ac:chgData name="Jan Pieter Kuijper" userId="11dce61d2819b281" providerId="LiveId" clId="{D0A79D9B-68C6-42D2-B5B3-FC3B682891E7}" dt="2020-05-18T07:49:17.932" v="177" actId="207"/>
          <ac:spMkLst>
            <pc:docMk/>
            <pc:sldMk cId="3172767805" sldId="336"/>
            <ac:spMk id="8194" creationId="{00000000-0000-0000-0000-000000000000}"/>
          </ac:spMkLst>
        </pc:spChg>
        <pc:picChg chg="mod">
          <ac:chgData name="Jan Pieter Kuijper" userId="11dce61d2819b281" providerId="LiveId" clId="{D0A79D9B-68C6-42D2-B5B3-FC3B682891E7}" dt="2020-05-18T07:40:58.033" v="87" actId="14826"/>
          <ac:picMkLst>
            <pc:docMk/>
            <pc:sldMk cId="3172767805" sldId="336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D0A79D9B-68C6-42D2-B5B3-FC3B682891E7}" dt="2020-05-18T07:49:22.066" v="178" actId="207"/>
        <pc:sldMkLst>
          <pc:docMk/>
          <pc:sldMk cId="3199224713" sldId="337"/>
        </pc:sldMkLst>
        <pc:spChg chg="mod">
          <ac:chgData name="Jan Pieter Kuijper" userId="11dce61d2819b281" providerId="LiveId" clId="{D0A79D9B-68C6-42D2-B5B3-FC3B682891E7}" dt="2020-05-18T07:49:22.066" v="178" actId="207"/>
          <ac:spMkLst>
            <pc:docMk/>
            <pc:sldMk cId="3199224713" sldId="337"/>
            <ac:spMk id="9218" creationId="{00000000-0000-0000-0000-000000000000}"/>
          </ac:spMkLst>
        </pc:spChg>
        <pc:picChg chg="mod">
          <ac:chgData name="Jan Pieter Kuijper" userId="11dce61d2819b281" providerId="LiveId" clId="{D0A79D9B-68C6-42D2-B5B3-FC3B682891E7}" dt="2020-05-18T07:41:07.949" v="88" actId="14826"/>
          <ac:picMkLst>
            <pc:docMk/>
            <pc:sldMk cId="3199224713" sldId="337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D0A79D9B-68C6-42D2-B5B3-FC3B682891E7}" dt="2020-05-18T07:49:25.957" v="179" actId="207"/>
        <pc:sldMkLst>
          <pc:docMk/>
          <pc:sldMk cId="1870663964" sldId="338"/>
        </pc:sldMkLst>
        <pc:spChg chg="mod">
          <ac:chgData name="Jan Pieter Kuijper" userId="11dce61d2819b281" providerId="LiveId" clId="{D0A79D9B-68C6-42D2-B5B3-FC3B682891E7}" dt="2020-05-18T07:49:25.957" v="179" actId="207"/>
          <ac:spMkLst>
            <pc:docMk/>
            <pc:sldMk cId="1870663964" sldId="338"/>
            <ac:spMk id="2050" creationId="{00000000-0000-0000-0000-000000000000}"/>
          </ac:spMkLst>
        </pc:spChg>
        <pc:picChg chg="mod">
          <ac:chgData name="Jan Pieter Kuijper" userId="11dce61d2819b281" providerId="LiveId" clId="{D0A79D9B-68C6-42D2-B5B3-FC3B682891E7}" dt="2020-05-18T07:41:17.998" v="89" actId="14826"/>
          <ac:picMkLst>
            <pc:docMk/>
            <pc:sldMk cId="1870663964" sldId="338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D0A79D9B-68C6-42D2-B5B3-FC3B682891E7}" dt="2020-05-18T07:49:29.873" v="180" actId="207"/>
        <pc:sldMkLst>
          <pc:docMk/>
          <pc:sldMk cId="3989655668" sldId="339"/>
        </pc:sldMkLst>
        <pc:spChg chg="mod">
          <ac:chgData name="Jan Pieter Kuijper" userId="11dce61d2819b281" providerId="LiveId" clId="{D0A79D9B-68C6-42D2-B5B3-FC3B682891E7}" dt="2020-05-18T07:49:29.873" v="180" actId="207"/>
          <ac:spMkLst>
            <pc:docMk/>
            <pc:sldMk cId="3989655668" sldId="339"/>
            <ac:spMk id="3074" creationId="{00000000-0000-0000-0000-000000000000}"/>
          </ac:spMkLst>
        </pc:spChg>
        <pc:picChg chg="mod">
          <ac:chgData name="Jan Pieter Kuijper" userId="11dce61d2819b281" providerId="LiveId" clId="{D0A79D9B-68C6-42D2-B5B3-FC3B682891E7}" dt="2020-05-18T07:41:28.018" v="90" actId="14826"/>
          <ac:picMkLst>
            <pc:docMk/>
            <pc:sldMk cId="3989655668" sldId="339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D0A79D9B-68C6-42D2-B5B3-FC3B682891E7}" dt="2020-05-18T07:49:33.782" v="181" actId="207"/>
        <pc:sldMkLst>
          <pc:docMk/>
          <pc:sldMk cId="218646726" sldId="340"/>
        </pc:sldMkLst>
        <pc:spChg chg="mod">
          <ac:chgData name="Jan Pieter Kuijper" userId="11dce61d2819b281" providerId="LiveId" clId="{D0A79D9B-68C6-42D2-B5B3-FC3B682891E7}" dt="2020-05-18T07:49:33.782" v="181" actId="207"/>
          <ac:spMkLst>
            <pc:docMk/>
            <pc:sldMk cId="218646726" sldId="340"/>
            <ac:spMk id="4098" creationId="{00000000-0000-0000-0000-000000000000}"/>
          </ac:spMkLst>
        </pc:spChg>
        <pc:picChg chg="mod">
          <ac:chgData name="Jan Pieter Kuijper" userId="11dce61d2819b281" providerId="LiveId" clId="{D0A79D9B-68C6-42D2-B5B3-FC3B682891E7}" dt="2020-05-18T07:41:38.832" v="91" actId="14826"/>
          <ac:picMkLst>
            <pc:docMk/>
            <pc:sldMk cId="218646726" sldId="340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D0A79D9B-68C6-42D2-B5B3-FC3B682891E7}" dt="2020-05-18T07:49:37.627" v="182" actId="207"/>
        <pc:sldMkLst>
          <pc:docMk/>
          <pc:sldMk cId="3834968646" sldId="341"/>
        </pc:sldMkLst>
        <pc:spChg chg="mod">
          <ac:chgData name="Jan Pieter Kuijper" userId="11dce61d2819b281" providerId="LiveId" clId="{D0A79D9B-68C6-42D2-B5B3-FC3B682891E7}" dt="2020-05-18T07:49:37.627" v="182" actId="207"/>
          <ac:spMkLst>
            <pc:docMk/>
            <pc:sldMk cId="3834968646" sldId="341"/>
            <ac:spMk id="5122" creationId="{00000000-0000-0000-0000-000000000000}"/>
          </ac:spMkLst>
        </pc:spChg>
        <pc:picChg chg="mod">
          <ac:chgData name="Jan Pieter Kuijper" userId="11dce61d2819b281" providerId="LiveId" clId="{D0A79D9B-68C6-42D2-B5B3-FC3B682891E7}" dt="2020-05-18T07:41:48.197" v="92" actId="14826"/>
          <ac:picMkLst>
            <pc:docMk/>
            <pc:sldMk cId="3834968646" sldId="341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D0A79D9B-68C6-42D2-B5B3-FC3B682891E7}" dt="2020-05-18T07:49:42.130" v="183" actId="207"/>
        <pc:sldMkLst>
          <pc:docMk/>
          <pc:sldMk cId="1658740021" sldId="342"/>
        </pc:sldMkLst>
        <pc:spChg chg="mod">
          <ac:chgData name="Jan Pieter Kuijper" userId="11dce61d2819b281" providerId="LiveId" clId="{D0A79D9B-68C6-42D2-B5B3-FC3B682891E7}" dt="2020-05-18T07:49:42.130" v="183" actId="207"/>
          <ac:spMkLst>
            <pc:docMk/>
            <pc:sldMk cId="1658740021" sldId="342"/>
            <ac:spMk id="6146" creationId="{00000000-0000-0000-0000-000000000000}"/>
          </ac:spMkLst>
        </pc:spChg>
        <pc:picChg chg="mod">
          <ac:chgData name="Jan Pieter Kuijper" userId="11dce61d2819b281" providerId="LiveId" clId="{D0A79D9B-68C6-42D2-B5B3-FC3B682891E7}" dt="2020-05-18T07:41:58.651" v="93" actId="14826"/>
          <ac:picMkLst>
            <pc:docMk/>
            <pc:sldMk cId="1658740021" sldId="342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D0A79D9B-68C6-42D2-B5B3-FC3B682891E7}" dt="2020-05-18T07:49:46.320" v="184" actId="207"/>
        <pc:sldMkLst>
          <pc:docMk/>
          <pc:sldMk cId="4124356854" sldId="343"/>
        </pc:sldMkLst>
        <pc:spChg chg="mod">
          <ac:chgData name="Jan Pieter Kuijper" userId="11dce61d2819b281" providerId="LiveId" clId="{D0A79D9B-68C6-42D2-B5B3-FC3B682891E7}" dt="2020-05-18T07:49:46.320" v="184" actId="207"/>
          <ac:spMkLst>
            <pc:docMk/>
            <pc:sldMk cId="4124356854" sldId="343"/>
            <ac:spMk id="7170" creationId="{00000000-0000-0000-0000-000000000000}"/>
          </ac:spMkLst>
        </pc:spChg>
        <pc:picChg chg="mod">
          <ac:chgData name="Jan Pieter Kuijper" userId="11dce61d2819b281" providerId="LiveId" clId="{D0A79D9B-68C6-42D2-B5B3-FC3B682891E7}" dt="2020-05-18T07:42:08.550" v="94" actId="14826"/>
          <ac:picMkLst>
            <pc:docMk/>
            <pc:sldMk cId="4124356854" sldId="343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D0A79D9B-68C6-42D2-B5B3-FC3B682891E7}" dt="2020-05-18T07:49:50.653" v="185" actId="207"/>
        <pc:sldMkLst>
          <pc:docMk/>
          <pc:sldMk cId="2260747705" sldId="344"/>
        </pc:sldMkLst>
        <pc:spChg chg="mod">
          <ac:chgData name="Jan Pieter Kuijper" userId="11dce61d2819b281" providerId="LiveId" clId="{D0A79D9B-68C6-42D2-B5B3-FC3B682891E7}" dt="2020-05-18T07:49:50.653" v="185" actId="207"/>
          <ac:spMkLst>
            <pc:docMk/>
            <pc:sldMk cId="2260747705" sldId="344"/>
            <ac:spMk id="8194" creationId="{00000000-0000-0000-0000-000000000000}"/>
          </ac:spMkLst>
        </pc:spChg>
        <pc:picChg chg="mod">
          <ac:chgData name="Jan Pieter Kuijper" userId="11dce61d2819b281" providerId="LiveId" clId="{D0A79D9B-68C6-42D2-B5B3-FC3B682891E7}" dt="2020-05-18T07:42:19.624" v="95" actId="14826"/>
          <ac:picMkLst>
            <pc:docMk/>
            <pc:sldMk cId="2260747705" sldId="344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D0A79D9B-68C6-42D2-B5B3-FC3B682891E7}" dt="2020-05-18T07:49:55.194" v="186" actId="207"/>
        <pc:sldMkLst>
          <pc:docMk/>
          <pc:sldMk cId="2161528574" sldId="345"/>
        </pc:sldMkLst>
        <pc:spChg chg="mod">
          <ac:chgData name="Jan Pieter Kuijper" userId="11dce61d2819b281" providerId="LiveId" clId="{D0A79D9B-68C6-42D2-B5B3-FC3B682891E7}" dt="2020-05-18T07:49:55.194" v="186" actId="207"/>
          <ac:spMkLst>
            <pc:docMk/>
            <pc:sldMk cId="2161528574" sldId="345"/>
            <ac:spMk id="9218" creationId="{00000000-0000-0000-0000-000000000000}"/>
          </ac:spMkLst>
        </pc:spChg>
        <pc:picChg chg="mod">
          <ac:chgData name="Jan Pieter Kuijper" userId="11dce61d2819b281" providerId="LiveId" clId="{D0A79D9B-68C6-42D2-B5B3-FC3B682891E7}" dt="2020-05-18T07:42:30.016" v="96" actId="14826"/>
          <ac:picMkLst>
            <pc:docMk/>
            <pc:sldMk cId="2161528574" sldId="345"/>
            <ac:picMk id="2" creationId="{00000000-0000-0000-0000-000000000000}"/>
          </ac:picMkLst>
        </pc:picChg>
      </pc:sldChg>
      <pc:sldMasterChg chg="setBg modSldLayout">
        <pc:chgData name="Jan Pieter Kuijper" userId="11dce61d2819b281" providerId="LiveId" clId="{D0A79D9B-68C6-42D2-B5B3-FC3B682891E7}" dt="2020-05-18T07:42:48.754" v="98"/>
        <pc:sldMasterMkLst>
          <pc:docMk/>
          <pc:sldMasterMk cId="0" sldId="2147483648"/>
        </pc:sldMasterMkLst>
        <pc:sldLayoutChg chg="setBg">
          <pc:chgData name="Jan Pieter Kuijper" userId="11dce61d2819b281" providerId="LiveId" clId="{D0A79D9B-68C6-42D2-B5B3-FC3B682891E7}" dt="2020-05-18T07:42:48.754" v="98"/>
          <pc:sldLayoutMkLst>
            <pc:docMk/>
            <pc:sldMasterMk cId="0" sldId="2147483648"/>
            <pc:sldLayoutMk cId="739843459" sldId="2147483649"/>
          </pc:sldLayoutMkLst>
        </pc:sldLayoutChg>
        <pc:sldLayoutChg chg="setBg">
          <pc:chgData name="Jan Pieter Kuijper" userId="11dce61d2819b281" providerId="LiveId" clId="{D0A79D9B-68C6-42D2-B5B3-FC3B682891E7}" dt="2020-05-18T07:42:48.754" v="98"/>
          <pc:sldLayoutMkLst>
            <pc:docMk/>
            <pc:sldMasterMk cId="0" sldId="2147483648"/>
            <pc:sldLayoutMk cId="2642355282" sldId="2147483650"/>
          </pc:sldLayoutMkLst>
        </pc:sldLayoutChg>
        <pc:sldLayoutChg chg="setBg">
          <pc:chgData name="Jan Pieter Kuijper" userId="11dce61d2819b281" providerId="LiveId" clId="{D0A79D9B-68C6-42D2-B5B3-FC3B682891E7}" dt="2020-05-18T07:42:48.754" v="98"/>
          <pc:sldLayoutMkLst>
            <pc:docMk/>
            <pc:sldMasterMk cId="0" sldId="2147483648"/>
            <pc:sldLayoutMk cId="3758235500" sldId="2147483651"/>
          </pc:sldLayoutMkLst>
        </pc:sldLayoutChg>
        <pc:sldLayoutChg chg="setBg">
          <pc:chgData name="Jan Pieter Kuijper" userId="11dce61d2819b281" providerId="LiveId" clId="{D0A79D9B-68C6-42D2-B5B3-FC3B682891E7}" dt="2020-05-18T07:42:48.754" v="98"/>
          <pc:sldLayoutMkLst>
            <pc:docMk/>
            <pc:sldMasterMk cId="0" sldId="2147483648"/>
            <pc:sldLayoutMk cId="2011602882" sldId="2147483652"/>
          </pc:sldLayoutMkLst>
        </pc:sldLayoutChg>
        <pc:sldLayoutChg chg="setBg">
          <pc:chgData name="Jan Pieter Kuijper" userId="11dce61d2819b281" providerId="LiveId" clId="{D0A79D9B-68C6-42D2-B5B3-FC3B682891E7}" dt="2020-05-18T07:42:48.754" v="98"/>
          <pc:sldLayoutMkLst>
            <pc:docMk/>
            <pc:sldMasterMk cId="0" sldId="2147483648"/>
            <pc:sldLayoutMk cId="1064404189" sldId="2147483653"/>
          </pc:sldLayoutMkLst>
        </pc:sldLayoutChg>
        <pc:sldLayoutChg chg="setBg">
          <pc:chgData name="Jan Pieter Kuijper" userId="11dce61d2819b281" providerId="LiveId" clId="{D0A79D9B-68C6-42D2-B5B3-FC3B682891E7}" dt="2020-05-18T07:42:48.754" v="98"/>
          <pc:sldLayoutMkLst>
            <pc:docMk/>
            <pc:sldMasterMk cId="0" sldId="2147483648"/>
            <pc:sldLayoutMk cId="3325717062" sldId="2147483654"/>
          </pc:sldLayoutMkLst>
        </pc:sldLayoutChg>
        <pc:sldLayoutChg chg="setBg">
          <pc:chgData name="Jan Pieter Kuijper" userId="11dce61d2819b281" providerId="LiveId" clId="{D0A79D9B-68C6-42D2-B5B3-FC3B682891E7}" dt="2020-05-18T07:42:48.754" v="98"/>
          <pc:sldLayoutMkLst>
            <pc:docMk/>
            <pc:sldMasterMk cId="0" sldId="2147483648"/>
            <pc:sldLayoutMk cId="3574608008" sldId="2147483655"/>
          </pc:sldLayoutMkLst>
        </pc:sldLayoutChg>
        <pc:sldLayoutChg chg="setBg">
          <pc:chgData name="Jan Pieter Kuijper" userId="11dce61d2819b281" providerId="LiveId" clId="{D0A79D9B-68C6-42D2-B5B3-FC3B682891E7}" dt="2020-05-18T07:42:48.754" v="98"/>
          <pc:sldLayoutMkLst>
            <pc:docMk/>
            <pc:sldMasterMk cId="0" sldId="2147483648"/>
            <pc:sldLayoutMk cId="2931313184" sldId="2147483656"/>
          </pc:sldLayoutMkLst>
        </pc:sldLayoutChg>
        <pc:sldLayoutChg chg="setBg">
          <pc:chgData name="Jan Pieter Kuijper" userId="11dce61d2819b281" providerId="LiveId" clId="{D0A79D9B-68C6-42D2-B5B3-FC3B682891E7}" dt="2020-05-18T07:42:48.754" v="98"/>
          <pc:sldLayoutMkLst>
            <pc:docMk/>
            <pc:sldMasterMk cId="0" sldId="2147483648"/>
            <pc:sldLayoutMk cId="2414391182" sldId="2147483657"/>
          </pc:sldLayoutMkLst>
        </pc:sldLayoutChg>
        <pc:sldLayoutChg chg="setBg">
          <pc:chgData name="Jan Pieter Kuijper" userId="11dce61d2819b281" providerId="LiveId" clId="{D0A79D9B-68C6-42D2-B5B3-FC3B682891E7}" dt="2020-05-18T07:42:48.754" v="98"/>
          <pc:sldLayoutMkLst>
            <pc:docMk/>
            <pc:sldMasterMk cId="0" sldId="2147483648"/>
            <pc:sldLayoutMk cId="3979789860" sldId="2147483658"/>
          </pc:sldLayoutMkLst>
        </pc:sldLayoutChg>
        <pc:sldLayoutChg chg="setBg">
          <pc:chgData name="Jan Pieter Kuijper" userId="11dce61d2819b281" providerId="LiveId" clId="{D0A79D9B-68C6-42D2-B5B3-FC3B682891E7}" dt="2020-05-18T07:42:48.754" v="98"/>
          <pc:sldLayoutMkLst>
            <pc:docMk/>
            <pc:sldMasterMk cId="0" sldId="2147483648"/>
            <pc:sldLayoutMk cId="1652209460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1FDD70-4058-41E5-98D1-1C6D2FC80FF8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739843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EE606E-9250-45D7-9229-E5FC6FF0FE2E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979789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591C35-8453-46C5-976E-C6FBF18FC1A3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652209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B34DEB-D9D1-4FB7-9748-3C10D072F6CB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642355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06F833-14FC-40A5-B957-6C7088E35C29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758235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40BB4C-43A8-4B07-9CF3-AC0CC1BD7545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011602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D0BCA6-605B-4A6A-A9D1-0B695C0F3A13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064404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D13D23-445C-418E-8878-F4D87E53035A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325717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30500C-A61D-44CB-BB15-EBB9E7767CF0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574608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08D1F-271A-4172-841D-555A4B7C1B77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931313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C9C754-335F-4B72-9622-B312DD36CCDD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414391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het opmaakprofiel van de modeltitel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opmaakprofielen van de modeltekst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449662ED-BD30-43CD-9559-5B7C5CC743BC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00" y="636045"/>
            <a:ext cx="9017000" cy="4021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971" y="635000"/>
            <a:ext cx="9016058" cy="2046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71851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00" y="635561"/>
            <a:ext cx="9017000" cy="3960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38639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971" y="635000"/>
            <a:ext cx="9016058" cy="2046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07319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00" y="636045"/>
            <a:ext cx="9017000" cy="4021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67072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971" y="635000"/>
            <a:ext cx="9016058" cy="2046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17960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00" y="636045"/>
            <a:ext cx="9017000" cy="4021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2106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971" y="635000"/>
            <a:ext cx="9016058" cy="2046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52659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00" y="636045"/>
            <a:ext cx="9017000" cy="4021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56220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971" y="635000"/>
            <a:ext cx="9016058" cy="2046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2717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00" y="636045"/>
            <a:ext cx="9017000" cy="4021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2403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971" y="635000"/>
            <a:ext cx="9016058" cy="2046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971" y="635000"/>
            <a:ext cx="9016058" cy="2046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83962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00" y="636045"/>
            <a:ext cx="9017000" cy="4021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97121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971" y="635000"/>
            <a:ext cx="9016058" cy="2046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61446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00" y="636045"/>
            <a:ext cx="9017000" cy="4021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6020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971" y="635000"/>
            <a:ext cx="9016058" cy="2046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22069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00" y="636045"/>
            <a:ext cx="9017000" cy="4021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14100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971" y="635000"/>
            <a:ext cx="9016058" cy="2046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86722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00" y="636045"/>
            <a:ext cx="9017000" cy="4021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82000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971" y="635000"/>
            <a:ext cx="9016058" cy="2046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82710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00" y="636045"/>
            <a:ext cx="9017000" cy="4021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4099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00" y="636045"/>
            <a:ext cx="9017000" cy="4021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971" y="635000"/>
            <a:ext cx="9016058" cy="2046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67241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00" y="636754"/>
            <a:ext cx="9017000" cy="395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41698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971" y="635000"/>
            <a:ext cx="9016058" cy="2046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90812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00" y="636045"/>
            <a:ext cx="9017000" cy="4021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25612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971" y="635000"/>
            <a:ext cx="9016058" cy="2046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59397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00" y="636045"/>
            <a:ext cx="9017000" cy="4021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9670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971" y="635000"/>
            <a:ext cx="9016058" cy="2046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48594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00" y="636045"/>
            <a:ext cx="9017000" cy="4021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67883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971" y="635000"/>
            <a:ext cx="9016058" cy="2046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38824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00" y="636045"/>
            <a:ext cx="9017000" cy="4021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251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971" y="635000"/>
            <a:ext cx="9016058" cy="2046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971" y="635000"/>
            <a:ext cx="9016058" cy="2046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051118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00" y="636045"/>
            <a:ext cx="9017000" cy="4021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768629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971" y="635000"/>
            <a:ext cx="9016058" cy="2046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655430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00" y="636045"/>
            <a:ext cx="9017000" cy="4021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311906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971" y="635000"/>
            <a:ext cx="9016058" cy="2046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662133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00" y="636045"/>
            <a:ext cx="9017000" cy="4021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014616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971" y="635000"/>
            <a:ext cx="9016058" cy="2046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841614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00" y="636045"/>
            <a:ext cx="9017000" cy="4021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496726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971" y="635000"/>
            <a:ext cx="9016058" cy="2046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496057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00" y="636045"/>
            <a:ext cx="9017000" cy="4021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3888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00" y="636045"/>
            <a:ext cx="9017000" cy="4021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971" y="635000"/>
            <a:ext cx="9016058" cy="2046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900000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00" y="636045"/>
            <a:ext cx="9017000" cy="4021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547221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971" y="635000"/>
            <a:ext cx="9016058" cy="2046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542837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00" y="636045"/>
            <a:ext cx="9017000" cy="4021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854251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971" y="635000"/>
            <a:ext cx="9016058" cy="2046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102093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00" y="636045"/>
            <a:ext cx="9017000" cy="4021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766362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971" y="635000"/>
            <a:ext cx="9016058" cy="2046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407855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00" y="636045"/>
            <a:ext cx="9017000" cy="4021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386389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123" y="635000"/>
            <a:ext cx="9007754" cy="2032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576003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00" y="636045"/>
            <a:ext cx="9017000" cy="4021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4837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971" y="635000"/>
            <a:ext cx="9016058" cy="2046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971" y="635000"/>
            <a:ext cx="9016058" cy="2046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799924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00" y="636045"/>
            <a:ext cx="9017000" cy="4021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303002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971" y="635000"/>
            <a:ext cx="9016058" cy="2046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413460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00" y="636045"/>
            <a:ext cx="9017000" cy="4021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188007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971" y="635000"/>
            <a:ext cx="9016058" cy="2046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592123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00" y="636045"/>
            <a:ext cx="9017000" cy="4021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793274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971" y="620688"/>
            <a:ext cx="9016058" cy="2046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801643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00" y="636045"/>
            <a:ext cx="9017000" cy="4021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430629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096" y="635000"/>
            <a:ext cx="9011807" cy="198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02638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00" y="636045"/>
            <a:ext cx="9017000" cy="4021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2983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00" y="635561"/>
            <a:ext cx="9017000" cy="3960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123" y="635000"/>
            <a:ext cx="9007754" cy="2032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840234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00" y="636045"/>
            <a:ext cx="9017000" cy="4021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44297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971" y="635000"/>
            <a:ext cx="9016058" cy="2046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905707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00" y="636045"/>
            <a:ext cx="9017000" cy="4021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857091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971" y="635000"/>
            <a:ext cx="9016058" cy="2046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022831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00" y="636045"/>
            <a:ext cx="9017000" cy="4021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713454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971" y="635000"/>
            <a:ext cx="9016058" cy="2046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732485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00" y="636045"/>
            <a:ext cx="9017000" cy="4021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389058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971" y="635000"/>
            <a:ext cx="9016058" cy="2046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187269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00" y="636045"/>
            <a:ext cx="9017000" cy="4021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2767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971" y="635000"/>
            <a:ext cx="9016058" cy="2046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971" y="635000"/>
            <a:ext cx="9016058" cy="2046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922471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00" y="636045"/>
            <a:ext cx="9017000" cy="4021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066396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971" y="635000"/>
            <a:ext cx="9016058" cy="2046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965566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00" y="636045"/>
            <a:ext cx="9017000" cy="4021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64672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971" y="635000"/>
            <a:ext cx="9016058" cy="2046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496864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00" y="636045"/>
            <a:ext cx="9017000" cy="4021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874002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971" y="635000"/>
            <a:ext cx="9016058" cy="2046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435685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00" y="636045"/>
            <a:ext cx="9017000" cy="4021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074770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971" y="635000"/>
            <a:ext cx="9016058" cy="2046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1528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00" y="636045"/>
            <a:ext cx="9017000" cy="4021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4199890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ardontwerp">
  <a:themeElements>
    <a:clrScheme name="Standaardontwerp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ardontwerp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</TotalTime>
  <Words>1936</Words>
  <Application>Microsoft Office PowerPoint</Application>
  <PresentationFormat>Diavoorstelling (4:3)</PresentationFormat>
  <Paragraphs>88</Paragraphs>
  <Slides>88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88</vt:i4>
      </vt:variant>
    </vt:vector>
  </HeadingPairs>
  <TitlesOfParts>
    <vt:vector size="91" baseType="lpstr">
      <vt:lpstr>Arial</vt:lpstr>
      <vt:lpstr>Times New Roman</vt:lpstr>
      <vt:lpstr>Standaardontwerp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ruiterjv</dc:creator>
  <cp:lastModifiedBy>Jan Pieter Kuijper</cp:lastModifiedBy>
  <cp:revision>53</cp:revision>
  <dcterms:created xsi:type="dcterms:W3CDTF">2004-09-21T10:26:12Z</dcterms:created>
  <dcterms:modified xsi:type="dcterms:W3CDTF">2020-05-18T07:50:12Z</dcterms:modified>
</cp:coreProperties>
</file>