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2" d="100"/>
          <a:sy n="72" d="100"/>
        </p:scale>
        <p:origin x="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DD70-4058-41E5-98D1-1C6D2FC80FF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984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606E-9250-45D7-9229-E5FC6FF0FE2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7978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91C35-8453-46C5-976E-C6FBF18FC1A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22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4DEB-D9D1-4FB7-9748-3C10D072F6C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4235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6F833-14FC-40A5-B957-6C7088E35C2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5823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0BB4C-43A8-4B07-9CF3-AC0CC1BD754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1160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BCA6-605B-4A6A-A9D1-0B695C0F3A1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440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13D23-445C-418E-8878-F4D87E53035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571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500C-A61D-44CB-BB15-EBB9E7767CF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460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8D1F-271A-4172-841D-555A4B7C1B7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3131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9C754-335F-4B72-9622-B312DD36CCD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1439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49662ED-BD30-43CD-9559-5B7C5CC743B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8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39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6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3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0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9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65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2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0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96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12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4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02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06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1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72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00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71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9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24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39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69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81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61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39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7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59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88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82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11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86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54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19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621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46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16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67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60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8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00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72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283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42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20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663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78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63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60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3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992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300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346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800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212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327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164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062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19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63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98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39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023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29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570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709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283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345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248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905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726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6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247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639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556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67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686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400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568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477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2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9989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440</Words>
  <Application>Microsoft Office PowerPoint</Application>
  <PresentationFormat>Diavoorstelling (4:3)</PresentationFormat>
  <Paragraphs>88</Paragraphs>
  <Slides>88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88</vt:i4>
      </vt:variant>
    </vt:vector>
  </HeadingPairs>
  <TitlesOfParts>
    <vt:vector size="91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freddy</cp:lastModifiedBy>
  <cp:revision>53</cp:revision>
  <dcterms:created xsi:type="dcterms:W3CDTF">2004-09-21T10:26:12Z</dcterms:created>
  <dcterms:modified xsi:type="dcterms:W3CDTF">2020-05-17T19:23:49Z</dcterms:modified>
</cp:coreProperties>
</file>