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EC6A78-2344-4088-BD04-840597327AEB}" v="2" dt="2022-02-07T15:59:54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95" Type="http://schemas.microsoft.com/office/2015/10/relationships/revisionInfo" Target="revisionInfo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59EC6A78-2344-4088-BD04-840597327AEB}"/>
    <pc:docChg chg="undo custSel modSld">
      <pc:chgData name="Jan Pieter Kuijper" userId="11dce61d2819b281" providerId="LiveId" clId="{59EC6A78-2344-4088-BD04-840597327AEB}" dt="2022-02-07T16:00:15.177" v="93"/>
      <pc:docMkLst>
        <pc:docMk/>
      </pc:docMkLst>
      <pc:sldChg chg="modSp mod">
        <pc:chgData name="Jan Pieter Kuijper" userId="11dce61d2819b281" providerId="LiveId" clId="{59EC6A78-2344-4088-BD04-840597327AEB}" dt="2022-02-07T15:54:25.011" v="0" actId="207"/>
        <pc:sldMkLst>
          <pc:docMk/>
          <pc:sldMk cId="0" sldId="258"/>
        </pc:sldMkLst>
        <pc:spChg chg="mod">
          <ac:chgData name="Jan Pieter Kuijper" userId="11dce61d2819b281" providerId="LiveId" clId="{59EC6A78-2344-4088-BD04-840597327AEB}" dt="2022-02-07T15:54:25.011" v="0" actId="207"/>
          <ac:spMkLst>
            <pc:docMk/>
            <pc:sldMk cId="0" sldId="25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37.954" v="3"/>
        <pc:sldMkLst>
          <pc:docMk/>
          <pc:sldMk cId="0" sldId="259"/>
        </pc:sldMkLst>
        <pc:spChg chg="mod">
          <ac:chgData name="Jan Pieter Kuijper" userId="11dce61d2819b281" providerId="LiveId" clId="{59EC6A78-2344-4088-BD04-840597327AEB}" dt="2022-02-07T15:54:37.954" v="3"/>
          <ac:spMkLst>
            <pc:docMk/>
            <pc:sldMk cId="0" sldId="259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33.767" v="2"/>
        <pc:sldMkLst>
          <pc:docMk/>
          <pc:sldMk cId="0" sldId="260"/>
        </pc:sldMkLst>
        <pc:spChg chg="mod">
          <ac:chgData name="Jan Pieter Kuijper" userId="11dce61d2819b281" providerId="LiveId" clId="{59EC6A78-2344-4088-BD04-840597327AEB}" dt="2022-02-07T15:54:33.767" v="2"/>
          <ac:spMkLst>
            <pc:docMk/>
            <pc:sldMk cId="0" sldId="260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30.017" v="1"/>
        <pc:sldMkLst>
          <pc:docMk/>
          <pc:sldMk cId="0" sldId="261"/>
        </pc:sldMkLst>
        <pc:spChg chg="mod">
          <ac:chgData name="Jan Pieter Kuijper" userId="11dce61d2819b281" providerId="LiveId" clId="{59EC6A78-2344-4088-BD04-840597327AEB}" dt="2022-02-07T15:54:30.017" v="1"/>
          <ac:spMkLst>
            <pc:docMk/>
            <pc:sldMk cId="0" sldId="261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41.538" v="4"/>
        <pc:sldMkLst>
          <pc:docMk/>
          <pc:sldMk cId="0" sldId="262"/>
        </pc:sldMkLst>
        <pc:spChg chg="mod">
          <ac:chgData name="Jan Pieter Kuijper" userId="11dce61d2819b281" providerId="LiveId" clId="{59EC6A78-2344-4088-BD04-840597327AEB}" dt="2022-02-07T15:54:41.538" v="4"/>
          <ac:spMkLst>
            <pc:docMk/>
            <pc:sldMk cId="0" sldId="262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45.042" v="5"/>
        <pc:sldMkLst>
          <pc:docMk/>
          <pc:sldMk cId="0" sldId="263"/>
        </pc:sldMkLst>
        <pc:spChg chg="mod">
          <ac:chgData name="Jan Pieter Kuijper" userId="11dce61d2819b281" providerId="LiveId" clId="{59EC6A78-2344-4088-BD04-840597327AEB}" dt="2022-02-07T15:54:45.042" v="5"/>
          <ac:spMkLst>
            <pc:docMk/>
            <pc:sldMk cId="0" sldId="263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48.728" v="6"/>
        <pc:sldMkLst>
          <pc:docMk/>
          <pc:sldMk cId="0" sldId="264"/>
        </pc:sldMkLst>
        <pc:spChg chg="mod">
          <ac:chgData name="Jan Pieter Kuijper" userId="11dce61d2819b281" providerId="LiveId" clId="{59EC6A78-2344-4088-BD04-840597327AEB}" dt="2022-02-07T15:54:48.728" v="6"/>
          <ac:spMkLst>
            <pc:docMk/>
            <pc:sldMk cId="0" sldId="264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52.743" v="7"/>
        <pc:sldMkLst>
          <pc:docMk/>
          <pc:sldMk cId="0" sldId="265"/>
        </pc:sldMkLst>
        <pc:spChg chg="mod">
          <ac:chgData name="Jan Pieter Kuijper" userId="11dce61d2819b281" providerId="LiveId" clId="{59EC6A78-2344-4088-BD04-840597327AEB}" dt="2022-02-07T15:54:52.743" v="7"/>
          <ac:spMkLst>
            <pc:docMk/>
            <pc:sldMk cId="0" sldId="265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56.400" v="8"/>
        <pc:sldMkLst>
          <pc:docMk/>
          <pc:sldMk cId="954199890" sldId="266"/>
        </pc:sldMkLst>
        <pc:spChg chg="mod">
          <ac:chgData name="Jan Pieter Kuijper" userId="11dce61d2819b281" providerId="LiveId" clId="{59EC6A78-2344-4088-BD04-840597327AEB}" dt="2022-02-07T15:54:56.400" v="8"/>
          <ac:spMkLst>
            <pc:docMk/>
            <pc:sldMk cId="954199890" sldId="266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4:59.642" v="9"/>
        <pc:sldMkLst>
          <pc:docMk/>
          <pc:sldMk cId="1847185146" sldId="267"/>
        </pc:sldMkLst>
        <pc:spChg chg="mod">
          <ac:chgData name="Jan Pieter Kuijper" userId="11dce61d2819b281" providerId="LiveId" clId="{59EC6A78-2344-4088-BD04-840597327AEB}" dt="2022-02-07T15:54:59.642" v="9"/>
          <ac:spMkLst>
            <pc:docMk/>
            <pc:sldMk cId="1847185146" sldId="267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03.017" v="10"/>
        <pc:sldMkLst>
          <pc:docMk/>
          <pc:sldMk cId="1283863944" sldId="268"/>
        </pc:sldMkLst>
        <pc:spChg chg="mod">
          <ac:chgData name="Jan Pieter Kuijper" userId="11dce61d2819b281" providerId="LiveId" clId="{59EC6A78-2344-4088-BD04-840597327AEB}" dt="2022-02-07T15:55:03.017" v="10"/>
          <ac:spMkLst>
            <pc:docMk/>
            <pc:sldMk cId="1283863944" sldId="268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06.668" v="11"/>
        <pc:sldMkLst>
          <pc:docMk/>
          <pc:sldMk cId="1990731962" sldId="269"/>
        </pc:sldMkLst>
        <pc:spChg chg="mod">
          <ac:chgData name="Jan Pieter Kuijper" userId="11dce61d2819b281" providerId="LiveId" clId="{59EC6A78-2344-4088-BD04-840597327AEB}" dt="2022-02-07T15:55:06.668" v="11"/>
          <ac:spMkLst>
            <pc:docMk/>
            <pc:sldMk cId="1990731962" sldId="269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10.002" v="12"/>
        <pc:sldMkLst>
          <pc:docMk/>
          <pc:sldMk cId="3236707250" sldId="270"/>
        </pc:sldMkLst>
        <pc:spChg chg="mod">
          <ac:chgData name="Jan Pieter Kuijper" userId="11dce61d2819b281" providerId="LiveId" clId="{59EC6A78-2344-4088-BD04-840597327AEB}" dt="2022-02-07T15:55:10.002" v="12"/>
          <ac:spMkLst>
            <pc:docMk/>
            <pc:sldMk cId="3236707250" sldId="270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13.533" v="13"/>
        <pc:sldMkLst>
          <pc:docMk/>
          <pc:sldMk cId="721796071" sldId="271"/>
        </pc:sldMkLst>
        <pc:spChg chg="mod">
          <ac:chgData name="Jan Pieter Kuijper" userId="11dce61d2819b281" providerId="LiveId" clId="{59EC6A78-2344-4088-BD04-840597327AEB}" dt="2022-02-07T15:55:13.533" v="13"/>
          <ac:spMkLst>
            <pc:docMk/>
            <pc:sldMk cId="721796071" sldId="271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17.166" v="14"/>
        <pc:sldMkLst>
          <pc:docMk/>
          <pc:sldMk cId="313210636" sldId="272"/>
        </pc:sldMkLst>
        <pc:spChg chg="mod">
          <ac:chgData name="Jan Pieter Kuijper" userId="11dce61d2819b281" providerId="LiveId" clId="{59EC6A78-2344-4088-BD04-840597327AEB}" dt="2022-02-07T15:55:17.166" v="14"/>
          <ac:spMkLst>
            <pc:docMk/>
            <pc:sldMk cId="313210636" sldId="272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20.652" v="15"/>
        <pc:sldMkLst>
          <pc:docMk/>
          <pc:sldMk cId="3925265979" sldId="273"/>
        </pc:sldMkLst>
        <pc:spChg chg="mod">
          <ac:chgData name="Jan Pieter Kuijper" userId="11dce61d2819b281" providerId="LiveId" clId="{59EC6A78-2344-4088-BD04-840597327AEB}" dt="2022-02-07T15:55:20.652" v="15"/>
          <ac:spMkLst>
            <pc:docMk/>
            <pc:sldMk cId="3925265979" sldId="273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25.846" v="16"/>
        <pc:sldMkLst>
          <pc:docMk/>
          <pc:sldMk cId="2575622073" sldId="274"/>
        </pc:sldMkLst>
        <pc:spChg chg="mod">
          <ac:chgData name="Jan Pieter Kuijper" userId="11dce61d2819b281" providerId="LiveId" clId="{59EC6A78-2344-4088-BD04-840597327AEB}" dt="2022-02-07T15:55:25.846" v="16"/>
          <ac:spMkLst>
            <pc:docMk/>
            <pc:sldMk cId="2575622073" sldId="274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29.491" v="17"/>
        <pc:sldMkLst>
          <pc:docMk/>
          <pc:sldMk cId="176271725" sldId="275"/>
        </pc:sldMkLst>
        <pc:spChg chg="mod">
          <ac:chgData name="Jan Pieter Kuijper" userId="11dce61d2819b281" providerId="LiveId" clId="{59EC6A78-2344-4088-BD04-840597327AEB}" dt="2022-02-07T15:55:29.491" v="17"/>
          <ac:spMkLst>
            <pc:docMk/>
            <pc:sldMk cId="176271725" sldId="275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33.663" v="18"/>
        <pc:sldMkLst>
          <pc:docMk/>
          <pc:sldMk cId="1472403042" sldId="276"/>
        </pc:sldMkLst>
        <pc:spChg chg="mod">
          <ac:chgData name="Jan Pieter Kuijper" userId="11dce61d2819b281" providerId="LiveId" clId="{59EC6A78-2344-4088-BD04-840597327AEB}" dt="2022-02-07T15:55:33.663" v="18"/>
          <ac:spMkLst>
            <pc:docMk/>
            <pc:sldMk cId="1472403042" sldId="276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37.728" v="19"/>
        <pc:sldMkLst>
          <pc:docMk/>
          <pc:sldMk cId="1368396283" sldId="277"/>
        </pc:sldMkLst>
        <pc:spChg chg="mod">
          <ac:chgData name="Jan Pieter Kuijper" userId="11dce61d2819b281" providerId="LiveId" clId="{59EC6A78-2344-4088-BD04-840597327AEB}" dt="2022-02-07T15:55:37.728" v="19"/>
          <ac:spMkLst>
            <pc:docMk/>
            <pc:sldMk cId="1368396283" sldId="277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41.400" v="20"/>
        <pc:sldMkLst>
          <pc:docMk/>
          <pc:sldMk cId="1469712193" sldId="278"/>
        </pc:sldMkLst>
        <pc:spChg chg="mod">
          <ac:chgData name="Jan Pieter Kuijper" userId="11dce61d2819b281" providerId="LiveId" clId="{59EC6A78-2344-4088-BD04-840597327AEB}" dt="2022-02-07T15:55:41.400" v="20"/>
          <ac:spMkLst>
            <pc:docMk/>
            <pc:sldMk cId="1469712193" sldId="278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45.681" v="21"/>
        <pc:sldMkLst>
          <pc:docMk/>
          <pc:sldMk cId="3506144687" sldId="279"/>
        </pc:sldMkLst>
        <pc:spChg chg="mod">
          <ac:chgData name="Jan Pieter Kuijper" userId="11dce61d2819b281" providerId="LiveId" clId="{59EC6A78-2344-4088-BD04-840597327AEB}" dt="2022-02-07T15:55:45.681" v="21"/>
          <ac:spMkLst>
            <pc:docMk/>
            <pc:sldMk cId="3506144687" sldId="279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53.354" v="22"/>
        <pc:sldMkLst>
          <pc:docMk/>
          <pc:sldMk cId="3161602013" sldId="280"/>
        </pc:sldMkLst>
        <pc:spChg chg="mod">
          <ac:chgData name="Jan Pieter Kuijper" userId="11dce61d2819b281" providerId="LiveId" clId="{59EC6A78-2344-4088-BD04-840597327AEB}" dt="2022-02-07T15:55:53.354" v="22"/>
          <ac:spMkLst>
            <pc:docMk/>
            <pc:sldMk cId="3161602013" sldId="280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5:57.089" v="23"/>
        <pc:sldMkLst>
          <pc:docMk/>
          <pc:sldMk cId="1482206944" sldId="281"/>
        </pc:sldMkLst>
        <pc:spChg chg="mod">
          <ac:chgData name="Jan Pieter Kuijper" userId="11dce61d2819b281" providerId="LiveId" clId="{59EC6A78-2344-4088-BD04-840597327AEB}" dt="2022-02-07T15:55:57.089" v="23"/>
          <ac:spMkLst>
            <pc:docMk/>
            <pc:sldMk cId="1482206944" sldId="281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00.635" v="24"/>
        <pc:sldMkLst>
          <pc:docMk/>
          <pc:sldMk cId="3221410038" sldId="282"/>
        </pc:sldMkLst>
        <pc:spChg chg="mod">
          <ac:chgData name="Jan Pieter Kuijper" userId="11dce61d2819b281" providerId="LiveId" clId="{59EC6A78-2344-4088-BD04-840597327AEB}" dt="2022-02-07T15:56:00.635" v="24"/>
          <ac:spMkLst>
            <pc:docMk/>
            <pc:sldMk cId="3221410038" sldId="282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03.886" v="25"/>
        <pc:sldMkLst>
          <pc:docMk/>
          <pc:sldMk cId="808672247" sldId="283"/>
        </pc:sldMkLst>
        <pc:spChg chg="mod">
          <ac:chgData name="Jan Pieter Kuijper" userId="11dce61d2819b281" providerId="LiveId" clId="{59EC6A78-2344-4088-BD04-840597327AEB}" dt="2022-02-07T15:56:03.886" v="25"/>
          <ac:spMkLst>
            <pc:docMk/>
            <pc:sldMk cId="808672247" sldId="283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07.211" v="26"/>
        <pc:sldMkLst>
          <pc:docMk/>
          <pc:sldMk cId="908200095" sldId="284"/>
        </pc:sldMkLst>
        <pc:spChg chg="mod">
          <ac:chgData name="Jan Pieter Kuijper" userId="11dce61d2819b281" providerId="LiveId" clId="{59EC6A78-2344-4088-BD04-840597327AEB}" dt="2022-02-07T15:56:07.211" v="26"/>
          <ac:spMkLst>
            <pc:docMk/>
            <pc:sldMk cId="908200095" sldId="284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10.702" v="27"/>
        <pc:sldMkLst>
          <pc:docMk/>
          <pc:sldMk cId="3888271015" sldId="285"/>
        </pc:sldMkLst>
        <pc:spChg chg="mod">
          <ac:chgData name="Jan Pieter Kuijper" userId="11dce61d2819b281" providerId="LiveId" clId="{59EC6A78-2344-4088-BD04-840597327AEB}" dt="2022-02-07T15:56:10.702" v="27"/>
          <ac:spMkLst>
            <pc:docMk/>
            <pc:sldMk cId="3888271015" sldId="285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14.188" v="28"/>
        <pc:sldMkLst>
          <pc:docMk/>
          <pc:sldMk cId="1604099564" sldId="286"/>
        </pc:sldMkLst>
        <pc:spChg chg="mod">
          <ac:chgData name="Jan Pieter Kuijper" userId="11dce61d2819b281" providerId="LiveId" clId="{59EC6A78-2344-4088-BD04-840597327AEB}" dt="2022-02-07T15:56:14.188" v="28"/>
          <ac:spMkLst>
            <pc:docMk/>
            <pc:sldMk cId="1604099564" sldId="286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18.339" v="29"/>
        <pc:sldMkLst>
          <pc:docMk/>
          <pc:sldMk cId="736724125" sldId="287"/>
        </pc:sldMkLst>
        <pc:spChg chg="mod">
          <ac:chgData name="Jan Pieter Kuijper" userId="11dce61d2819b281" providerId="LiveId" clId="{59EC6A78-2344-4088-BD04-840597327AEB}" dt="2022-02-07T15:56:18.339" v="29"/>
          <ac:spMkLst>
            <pc:docMk/>
            <pc:sldMk cId="736724125" sldId="287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23.060" v="30"/>
        <pc:sldMkLst>
          <pc:docMk/>
          <pc:sldMk cId="654169813" sldId="288"/>
        </pc:sldMkLst>
        <pc:spChg chg="mod">
          <ac:chgData name="Jan Pieter Kuijper" userId="11dce61d2819b281" providerId="LiveId" clId="{59EC6A78-2344-4088-BD04-840597327AEB}" dt="2022-02-07T15:56:23.060" v="30"/>
          <ac:spMkLst>
            <pc:docMk/>
            <pc:sldMk cId="654169813" sldId="288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26.320" v="31"/>
        <pc:sldMkLst>
          <pc:docMk/>
          <pc:sldMk cId="4269081255" sldId="289"/>
        </pc:sldMkLst>
        <pc:spChg chg="mod">
          <ac:chgData name="Jan Pieter Kuijper" userId="11dce61d2819b281" providerId="LiveId" clId="{59EC6A78-2344-4088-BD04-840597327AEB}" dt="2022-02-07T15:56:26.320" v="31"/>
          <ac:spMkLst>
            <pc:docMk/>
            <pc:sldMk cId="4269081255" sldId="289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29.919" v="32"/>
        <pc:sldMkLst>
          <pc:docMk/>
          <pc:sldMk cId="2102561249" sldId="290"/>
        </pc:sldMkLst>
        <pc:spChg chg="mod">
          <ac:chgData name="Jan Pieter Kuijper" userId="11dce61d2819b281" providerId="LiveId" clId="{59EC6A78-2344-4088-BD04-840597327AEB}" dt="2022-02-07T15:56:29.919" v="32"/>
          <ac:spMkLst>
            <pc:docMk/>
            <pc:sldMk cId="2102561249" sldId="290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42.473" v="35"/>
        <pc:sldMkLst>
          <pc:docMk/>
          <pc:sldMk cId="1815939700" sldId="291"/>
        </pc:sldMkLst>
        <pc:spChg chg="mod">
          <ac:chgData name="Jan Pieter Kuijper" userId="11dce61d2819b281" providerId="LiveId" clId="{59EC6A78-2344-4088-BD04-840597327AEB}" dt="2022-02-07T15:56:42.473" v="35"/>
          <ac:spMkLst>
            <pc:docMk/>
            <pc:sldMk cId="1815939700" sldId="291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49.059" v="38"/>
        <pc:sldMkLst>
          <pc:docMk/>
          <pc:sldMk cId="406967094" sldId="292"/>
        </pc:sldMkLst>
        <pc:spChg chg="mod">
          <ac:chgData name="Jan Pieter Kuijper" userId="11dce61d2819b281" providerId="LiveId" clId="{59EC6A78-2344-4088-BD04-840597327AEB}" dt="2022-02-07T15:56:49.059" v="38"/>
          <ac:spMkLst>
            <pc:docMk/>
            <pc:sldMk cId="406967094" sldId="292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52.775" v="39"/>
        <pc:sldMkLst>
          <pc:docMk/>
          <pc:sldMk cId="2904859471" sldId="293"/>
        </pc:sldMkLst>
        <pc:spChg chg="mod">
          <ac:chgData name="Jan Pieter Kuijper" userId="11dce61d2819b281" providerId="LiveId" clId="{59EC6A78-2344-4088-BD04-840597327AEB}" dt="2022-02-07T15:56:52.775" v="39"/>
          <ac:spMkLst>
            <pc:docMk/>
            <pc:sldMk cId="2904859471" sldId="293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56.243" v="40"/>
        <pc:sldMkLst>
          <pc:docMk/>
          <pc:sldMk cId="1406788319" sldId="294"/>
        </pc:sldMkLst>
        <pc:spChg chg="mod">
          <ac:chgData name="Jan Pieter Kuijper" userId="11dce61d2819b281" providerId="LiveId" clId="{59EC6A78-2344-4088-BD04-840597327AEB}" dt="2022-02-07T15:56:56.243" v="40"/>
          <ac:spMkLst>
            <pc:docMk/>
            <pc:sldMk cId="1406788319" sldId="294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6:59.810" v="41"/>
        <pc:sldMkLst>
          <pc:docMk/>
          <pc:sldMk cId="4163882464" sldId="295"/>
        </pc:sldMkLst>
        <pc:spChg chg="mod">
          <ac:chgData name="Jan Pieter Kuijper" userId="11dce61d2819b281" providerId="LiveId" clId="{59EC6A78-2344-4088-BD04-840597327AEB}" dt="2022-02-07T15:56:59.810" v="41"/>
          <ac:spMkLst>
            <pc:docMk/>
            <pc:sldMk cId="4163882464" sldId="295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03.451" v="42"/>
        <pc:sldMkLst>
          <pc:docMk/>
          <pc:sldMk cId="278251875" sldId="296"/>
        </pc:sldMkLst>
        <pc:spChg chg="mod">
          <ac:chgData name="Jan Pieter Kuijper" userId="11dce61d2819b281" providerId="LiveId" clId="{59EC6A78-2344-4088-BD04-840597327AEB}" dt="2022-02-07T15:57:03.451" v="42"/>
          <ac:spMkLst>
            <pc:docMk/>
            <pc:sldMk cId="278251875" sldId="296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07.889" v="43"/>
        <pc:sldMkLst>
          <pc:docMk/>
          <pc:sldMk cId="4200511189" sldId="297"/>
        </pc:sldMkLst>
        <pc:spChg chg="mod">
          <ac:chgData name="Jan Pieter Kuijper" userId="11dce61d2819b281" providerId="LiveId" clId="{59EC6A78-2344-4088-BD04-840597327AEB}" dt="2022-02-07T15:57:07.889" v="43"/>
          <ac:spMkLst>
            <pc:docMk/>
            <pc:sldMk cId="4200511189" sldId="297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11.665" v="44"/>
        <pc:sldMkLst>
          <pc:docMk/>
          <pc:sldMk cId="2337686295" sldId="298"/>
        </pc:sldMkLst>
        <pc:spChg chg="mod">
          <ac:chgData name="Jan Pieter Kuijper" userId="11dce61d2819b281" providerId="LiveId" clId="{59EC6A78-2344-4088-BD04-840597327AEB}" dt="2022-02-07T15:57:11.665" v="44"/>
          <ac:spMkLst>
            <pc:docMk/>
            <pc:sldMk cId="2337686295" sldId="29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15.417" v="45"/>
        <pc:sldMkLst>
          <pc:docMk/>
          <pc:sldMk cId="896554300" sldId="299"/>
        </pc:sldMkLst>
        <pc:spChg chg="mod">
          <ac:chgData name="Jan Pieter Kuijper" userId="11dce61d2819b281" providerId="LiveId" clId="{59EC6A78-2344-4088-BD04-840597327AEB}" dt="2022-02-07T15:57:15.417" v="45"/>
          <ac:spMkLst>
            <pc:docMk/>
            <pc:sldMk cId="896554300" sldId="299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19.010" v="46"/>
        <pc:sldMkLst>
          <pc:docMk/>
          <pc:sldMk cId="1453119062" sldId="300"/>
        </pc:sldMkLst>
        <pc:spChg chg="mod">
          <ac:chgData name="Jan Pieter Kuijper" userId="11dce61d2819b281" providerId="LiveId" clId="{59EC6A78-2344-4088-BD04-840597327AEB}" dt="2022-02-07T15:57:19.010" v="46"/>
          <ac:spMkLst>
            <pc:docMk/>
            <pc:sldMk cId="1453119062" sldId="300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22.734" v="47"/>
        <pc:sldMkLst>
          <pc:docMk/>
          <pc:sldMk cId="1446621332" sldId="301"/>
        </pc:sldMkLst>
        <pc:spChg chg="mod">
          <ac:chgData name="Jan Pieter Kuijper" userId="11dce61d2819b281" providerId="LiveId" clId="{59EC6A78-2344-4088-BD04-840597327AEB}" dt="2022-02-07T15:57:22.734" v="47"/>
          <ac:spMkLst>
            <pc:docMk/>
            <pc:sldMk cId="1446621332" sldId="301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26.342" v="48"/>
        <pc:sldMkLst>
          <pc:docMk/>
          <pc:sldMk cId="3500146165" sldId="302"/>
        </pc:sldMkLst>
        <pc:spChg chg="mod">
          <ac:chgData name="Jan Pieter Kuijper" userId="11dce61d2819b281" providerId="LiveId" clId="{59EC6A78-2344-4088-BD04-840597327AEB}" dt="2022-02-07T15:57:26.342" v="48"/>
          <ac:spMkLst>
            <pc:docMk/>
            <pc:sldMk cId="3500146165" sldId="302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30.798" v="49"/>
        <pc:sldMkLst>
          <pc:docMk/>
          <pc:sldMk cId="988416144" sldId="303"/>
        </pc:sldMkLst>
        <pc:spChg chg="mod">
          <ac:chgData name="Jan Pieter Kuijper" userId="11dce61d2819b281" providerId="LiveId" clId="{59EC6A78-2344-4088-BD04-840597327AEB}" dt="2022-02-07T15:57:30.798" v="49"/>
          <ac:spMkLst>
            <pc:docMk/>
            <pc:sldMk cId="988416144" sldId="303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34.722" v="50"/>
        <pc:sldMkLst>
          <pc:docMk/>
          <pc:sldMk cId="3164967264" sldId="304"/>
        </pc:sldMkLst>
        <pc:spChg chg="mod">
          <ac:chgData name="Jan Pieter Kuijper" userId="11dce61d2819b281" providerId="LiveId" clId="{59EC6A78-2344-4088-BD04-840597327AEB}" dt="2022-02-07T15:57:34.722" v="50"/>
          <ac:spMkLst>
            <pc:docMk/>
            <pc:sldMk cId="3164967264" sldId="304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38.279" v="51"/>
        <pc:sldMkLst>
          <pc:docMk/>
          <pc:sldMk cId="1384960570" sldId="305"/>
        </pc:sldMkLst>
        <pc:spChg chg="mod">
          <ac:chgData name="Jan Pieter Kuijper" userId="11dce61d2819b281" providerId="LiveId" clId="{59EC6A78-2344-4088-BD04-840597327AEB}" dt="2022-02-07T15:57:38.279" v="51"/>
          <ac:spMkLst>
            <pc:docMk/>
            <pc:sldMk cId="1384960570" sldId="305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41.843" v="52"/>
        <pc:sldMkLst>
          <pc:docMk/>
          <pc:sldMk cId="3403888329" sldId="306"/>
        </pc:sldMkLst>
        <pc:spChg chg="mod">
          <ac:chgData name="Jan Pieter Kuijper" userId="11dce61d2819b281" providerId="LiveId" clId="{59EC6A78-2344-4088-BD04-840597327AEB}" dt="2022-02-07T15:57:41.843" v="52"/>
          <ac:spMkLst>
            <pc:docMk/>
            <pc:sldMk cId="3403888329" sldId="306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45.388" v="53"/>
        <pc:sldMkLst>
          <pc:docMk/>
          <pc:sldMk cId="3259000005" sldId="307"/>
        </pc:sldMkLst>
        <pc:spChg chg="mod">
          <ac:chgData name="Jan Pieter Kuijper" userId="11dce61d2819b281" providerId="LiveId" clId="{59EC6A78-2344-4088-BD04-840597327AEB}" dt="2022-02-07T15:57:45.388" v="53"/>
          <ac:spMkLst>
            <pc:docMk/>
            <pc:sldMk cId="3259000005" sldId="307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49.110" v="54"/>
        <pc:sldMkLst>
          <pc:docMk/>
          <pc:sldMk cId="4155472213" sldId="308"/>
        </pc:sldMkLst>
        <pc:spChg chg="mod">
          <ac:chgData name="Jan Pieter Kuijper" userId="11dce61d2819b281" providerId="LiveId" clId="{59EC6A78-2344-4088-BD04-840597327AEB}" dt="2022-02-07T15:57:49.110" v="54"/>
          <ac:spMkLst>
            <pc:docMk/>
            <pc:sldMk cId="4155472213" sldId="308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52.419" v="55"/>
        <pc:sldMkLst>
          <pc:docMk/>
          <pc:sldMk cId="3145428377" sldId="309"/>
        </pc:sldMkLst>
        <pc:spChg chg="mod">
          <ac:chgData name="Jan Pieter Kuijper" userId="11dce61d2819b281" providerId="LiveId" clId="{59EC6A78-2344-4088-BD04-840597327AEB}" dt="2022-02-07T15:57:52.419" v="55"/>
          <ac:spMkLst>
            <pc:docMk/>
            <pc:sldMk cId="3145428377" sldId="309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7:57.029" v="56"/>
        <pc:sldMkLst>
          <pc:docMk/>
          <pc:sldMk cId="498542517" sldId="310"/>
        </pc:sldMkLst>
        <pc:spChg chg="mod">
          <ac:chgData name="Jan Pieter Kuijper" userId="11dce61d2819b281" providerId="LiveId" clId="{59EC6A78-2344-4088-BD04-840597327AEB}" dt="2022-02-07T15:57:57.029" v="56"/>
          <ac:spMkLst>
            <pc:docMk/>
            <pc:sldMk cId="498542517" sldId="310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00.295" v="57"/>
        <pc:sldMkLst>
          <pc:docMk/>
          <pc:sldMk cId="4021020930" sldId="311"/>
        </pc:sldMkLst>
        <pc:spChg chg="mod">
          <ac:chgData name="Jan Pieter Kuijper" userId="11dce61d2819b281" providerId="LiveId" clId="{59EC6A78-2344-4088-BD04-840597327AEB}" dt="2022-02-07T15:58:00.295" v="57"/>
          <ac:spMkLst>
            <pc:docMk/>
            <pc:sldMk cId="4021020930" sldId="311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03.639" v="58"/>
        <pc:sldMkLst>
          <pc:docMk/>
          <pc:sldMk cId="2617663625" sldId="312"/>
        </pc:sldMkLst>
        <pc:spChg chg="mod">
          <ac:chgData name="Jan Pieter Kuijper" userId="11dce61d2819b281" providerId="LiveId" clId="{59EC6A78-2344-4088-BD04-840597327AEB}" dt="2022-02-07T15:58:03.639" v="58"/>
          <ac:spMkLst>
            <pc:docMk/>
            <pc:sldMk cId="2617663625" sldId="312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07.111" v="59"/>
        <pc:sldMkLst>
          <pc:docMk/>
          <pc:sldMk cId="1584078554" sldId="313"/>
        </pc:sldMkLst>
        <pc:spChg chg="mod">
          <ac:chgData name="Jan Pieter Kuijper" userId="11dce61d2819b281" providerId="LiveId" clId="{59EC6A78-2344-4088-BD04-840597327AEB}" dt="2022-02-07T15:58:07.111" v="59"/>
          <ac:spMkLst>
            <pc:docMk/>
            <pc:sldMk cId="1584078554" sldId="313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10.772" v="60"/>
        <pc:sldMkLst>
          <pc:docMk/>
          <pc:sldMk cId="1033863891" sldId="314"/>
        </pc:sldMkLst>
        <pc:spChg chg="mod">
          <ac:chgData name="Jan Pieter Kuijper" userId="11dce61d2819b281" providerId="LiveId" clId="{59EC6A78-2344-4088-BD04-840597327AEB}" dt="2022-02-07T15:58:10.772" v="60"/>
          <ac:spMkLst>
            <pc:docMk/>
            <pc:sldMk cId="1033863891" sldId="314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15.040" v="61"/>
        <pc:sldMkLst>
          <pc:docMk/>
          <pc:sldMk cId="1995760038" sldId="315"/>
        </pc:sldMkLst>
        <pc:spChg chg="mod">
          <ac:chgData name="Jan Pieter Kuijper" userId="11dce61d2819b281" providerId="LiveId" clId="{59EC6A78-2344-4088-BD04-840597327AEB}" dt="2022-02-07T15:58:15.040" v="61"/>
          <ac:spMkLst>
            <pc:docMk/>
            <pc:sldMk cId="1995760038" sldId="315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18.432" v="62"/>
        <pc:sldMkLst>
          <pc:docMk/>
          <pc:sldMk cId="2474837282" sldId="316"/>
        </pc:sldMkLst>
        <pc:spChg chg="mod">
          <ac:chgData name="Jan Pieter Kuijper" userId="11dce61d2819b281" providerId="LiveId" clId="{59EC6A78-2344-4088-BD04-840597327AEB}" dt="2022-02-07T15:58:18.432" v="62"/>
          <ac:spMkLst>
            <pc:docMk/>
            <pc:sldMk cId="2474837282" sldId="316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22.060" v="63"/>
        <pc:sldMkLst>
          <pc:docMk/>
          <pc:sldMk cId="3997999246" sldId="317"/>
        </pc:sldMkLst>
        <pc:spChg chg="mod">
          <ac:chgData name="Jan Pieter Kuijper" userId="11dce61d2819b281" providerId="LiveId" clId="{59EC6A78-2344-4088-BD04-840597327AEB}" dt="2022-02-07T15:58:22.060" v="63"/>
          <ac:spMkLst>
            <pc:docMk/>
            <pc:sldMk cId="3997999246" sldId="317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25.578" v="64"/>
        <pc:sldMkLst>
          <pc:docMk/>
          <pc:sldMk cId="463030026" sldId="318"/>
        </pc:sldMkLst>
        <pc:spChg chg="mod">
          <ac:chgData name="Jan Pieter Kuijper" userId="11dce61d2819b281" providerId="LiveId" clId="{59EC6A78-2344-4088-BD04-840597327AEB}" dt="2022-02-07T15:58:25.578" v="64"/>
          <ac:spMkLst>
            <pc:docMk/>
            <pc:sldMk cId="463030026" sldId="318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29.204" v="65"/>
        <pc:sldMkLst>
          <pc:docMk/>
          <pc:sldMk cId="1024134607" sldId="319"/>
        </pc:sldMkLst>
        <pc:spChg chg="mod">
          <ac:chgData name="Jan Pieter Kuijper" userId="11dce61d2819b281" providerId="LiveId" clId="{59EC6A78-2344-4088-BD04-840597327AEB}" dt="2022-02-07T15:58:29.204" v="65"/>
          <ac:spMkLst>
            <pc:docMk/>
            <pc:sldMk cId="1024134607" sldId="319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32.729" v="66"/>
        <pc:sldMkLst>
          <pc:docMk/>
          <pc:sldMk cId="1781880071" sldId="320"/>
        </pc:sldMkLst>
        <pc:spChg chg="mod">
          <ac:chgData name="Jan Pieter Kuijper" userId="11dce61d2819b281" providerId="LiveId" clId="{59EC6A78-2344-4088-BD04-840597327AEB}" dt="2022-02-07T15:58:32.729" v="66"/>
          <ac:spMkLst>
            <pc:docMk/>
            <pc:sldMk cId="1781880071" sldId="320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36.482" v="67"/>
        <pc:sldMkLst>
          <pc:docMk/>
          <pc:sldMk cId="4095921232" sldId="321"/>
        </pc:sldMkLst>
        <pc:spChg chg="mod">
          <ac:chgData name="Jan Pieter Kuijper" userId="11dce61d2819b281" providerId="LiveId" clId="{59EC6A78-2344-4088-BD04-840597327AEB}" dt="2022-02-07T15:58:36.482" v="67"/>
          <ac:spMkLst>
            <pc:docMk/>
            <pc:sldMk cId="4095921232" sldId="321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40.223" v="68"/>
        <pc:sldMkLst>
          <pc:docMk/>
          <pc:sldMk cId="697932746" sldId="322"/>
        </pc:sldMkLst>
        <pc:spChg chg="mod">
          <ac:chgData name="Jan Pieter Kuijper" userId="11dce61d2819b281" providerId="LiveId" clId="{59EC6A78-2344-4088-BD04-840597327AEB}" dt="2022-02-07T15:58:40.223" v="68"/>
          <ac:spMkLst>
            <pc:docMk/>
            <pc:sldMk cId="697932746" sldId="322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43.506" v="69"/>
        <pc:sldMkLst>
          <pc:docMk/>
          <pc:sldMk cId="2398016439" sldId="323"/>
        </pc:sldMkLst>
        <pc:spChg chg="mod">
          <ac:chgData name="Jan Pieter Kuijper" userId="11dce61d2819b281" providerId="LiveId" clId="{59EC6A78-2344-4088-BD04-840597327AEB}" dt="2022-02-07T15:58:43.506" v="69"/>
          <ac:spMkLst>
            <pc:docMk/>
            <pc:sldMk cId="2398016439" sldId="323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47.052" v="70"/>
        <pc:sldMkLst>
          <pc:docMk/>
          <pc:sldMk cId="1314306299" sldId="324"/>
        </pc:sldMkLst>
        <pc:spChg chg="mod">
          <ac:chgData name="Jan Pieter Kuijper" userId="11dce61d2819b281" providerId="LiveId" clId="{59EC6A78-2344-4088-BD04-840597327AEB}" dt="2022-02-07T15:58:47.052" v="70"/>
          <ac:spMkLst>
            <pc:docMk/>
            <pc:sldMk cId="1314306299" sldId="324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50.352" v="71"/>
        <pc:sldMkLst>
          <pc:docMk/>
          <pc:sldMk cId="270026383" sldId="325"/>
        </pc:sldMkLst>
        <pc:spChg chg="mod">
          <ac:chgData name="Jan Pieter Kuijper" userId="11dce61d2819b281" providerId="LiveId" clId="{59EC6A78-2344-4088-BD04-840597327AEB}" dt="2022-02-07T15:58:50.352" v="71"/>
          <ac:spMkLst>
            <pc:docMk/>
            <pc:sldMk cId="270026383" sldId="325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53.992" v="72"/>
        <pc:sldMkLst>
          <pc:docMk/>
          <pc:sldMk cId="852983206" sldId="326"/>
        </pc:sldMkLst>
        <pc:spChg chg="mod">
          <ac:chgData name="Jan Pieter Kuijper" userId="11dce61d2819b281" providerId="LiveId" clId="{59EC6A78-2344-4088-BD04-840597327AEB}" dt="2022-02-07T15:58:53.992" v="72"/>
          <ac:spMkLst>
            <pc:docMk/>
            <pc:sldMk cId="852983206" sldId="326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8:57.507" v="73"/>
        <pc:sldMkLst>
          <pc:docMk/>
          <pc:sldMk cId="4178402345" sldId="327"/>
        </pc:sldMkLst>
        <pc:spChg chg="mod">
          <ac:chgData name="Jan Pieter Kuijper" userId="11dce61d2819b281" providerId="LiveId" clId="{59EC6A78-2344-4088-BD04-840597327AEB}" dt="2022-02-07T15:58:57.507" v="73"/>
          <ac:spMkLst>
            <pc:docMk/>
            <pc:sldMk cId="4178402345" sldId="327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00.978" v="74"/>
        <pc:sldMkLst>
          <pc:docMk/>
          <pc:sldMk cId="147442974" sldId="328"/>
        </pc:sldMkLst>
        <pc:spChg chg="mod">
          <ac:chgData name="Jan Pieter Kuijper" userId="11dce61d2819b281" providerId="LiveId" clId="{59EC6A78-2344-4088-BD04-840597327AEB}" dt="2022-02-07T15:59:00.978" v="74"/>
          <ac:spMkLst>
            <pc:docMk/>
            <pc:sldMk cId="147442974" sldId="328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04.401" v="75"/>
        <pc:sldMkLst>
          <pc:docMk/>
          <pc:sldMk cId="939057079" sldId="329"/>
        </pc:sldMkLst>
        <pc:spChg chg="mod">
          <ac:chgData name="Jan Pieter Kuijper" userId="11dce61d2819b281" providerId="LiveId" clId="{59EC6A78-2344-4088-BD04-840597327AEB}" dt="2022-02-07T15:59:04.401" v="75"/>
          <ac:spMkLst>
            <pc:docMk/>
            <pc:sldMk cId="939057079" sldId="329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08.797" v="76"/>
        <pc:sldMkLst>
          <pc:docMk/>
          <pc:sldMk cId="4048570916" sldId="330"/>
        </pc:sldMkLst>
        <pc:spChg chg="mod">
          <ac:chgData name="Jan Pieter Kuijper" userId="11dce61d2819b281" providerId="LiveId" clId="{59EC6A78-2344-4088-BD04-840597327AEB}" dt="2022-02-07T15:59:08.797" v="76"/>
          <ac:spMkLst>
            <pc:docMk/>
            <pc:sldMk cId="4048570916" sldId="330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12.147" v="77"/>
        <pc:sldMkLst>
          <pc:docMk/>
          <pc:sldMk cId="3740228311" sldId="331"/>
        </pc:sldMkLst>
        <pc:spChg chg="mod">
          <ac:chgData name="Jan Pieter Kuijper" userId="11dce61d2819b281" providerId="LiveId" clId="{59EC6A78-2344-4088-BD04-840597327AEB}" dt="2022-02-07T15:59:12.147" v="77"/>
          <ac:spMkLst>
            <pc:docMk/>
            <pc:sldMk cId="3740228311" sldId="331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16.373" v="78"/>
        <pc:sldMkLst>
          <pc:docMk/>
          <pc:sldMk cId="4097134545" sldId="332"/>
        </pc:sldMkLst>
        <pc:spChg chg="mod">
          <ac:chgData name="Jan Pieter Kuijper" userId="11dce61d2819b281" providerId="LiveId" clId="{59EC6A78-2344-4088-BD04-840597327AEB}" dt="2022-02-07T15:59:16.373" v="78"/>
          <ac:spMkLst>
            <pc:docMk/>
            <pc:sldMk cId="4097134545" sldId="332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22.532" v="79"/>
        <pc:sldMkLst>
          <pc:docMk/>
          <pc:sldMk cId="1657324855" sldId="333"/>
        </pc:sldMkLst>
        <pc:spChg chg="mod">
          <ac:chgData name="Jan Pieter Kuijper" userId="11dce61d2819b281" providerId="LiveId" clId="{59EC6A78-2344-4088-BD04-840597327AEB}" dt="2022-02-07T15:59:22.532" v="79"/>
          <ac:spMkLst>
            <pc:docMk/>
            <pc:sldMk cId="1657324855" sldId="333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26.173" v="80"/>
        <pc:sldMkLst>
          <pc:docMk/>
          <pc:sldMk cId="3903890585" sldId="334"/>
        </pc:sldMkLst>
        <pc:spChg chg="mod">
          <ac:chgData name="Jan Pieter Kuijper" userId="11dce61d2819b281" providerId="LiveId" clId="{59EC6A78-2344-4088-BD04-840597327AEB}" dt="2022-02-07T15:59:26.173" v="80"/>
          <ac:spMkLst>
            <pc:docMk/>
            <pc:sldMk cId="3903890585" sldId="334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29.810" v="81"/>
        <pc:sldMkLst>
          <pc:docMk/>
          <pc:sldMk cId="631872699" sldId="335"/>
        </pc:sldMkLst>
        <pc:spChg chg="mod">
          <ac:chgData name="Jan Pieter Kuijper" userId="11dce61d2819b281" providerId="LiveId" clId="{59EC6A78-2344-4088-BD04-840597327AEB}" dt="2022-02-07T15:59:29.810" v="81"/>
          <ac:spMkLst>
            <pc:docMk/>
            <pc:sldMk cId="631872699" sldId="335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34.145" v="82"/>
        <pc:sldMkLst>
          <pc:docMk/>
          <pc:sldMk cId="3172767805" sldId="336"/>
        </pc:sldMkLst>
        <pc:spChg chg="mod">
          <ac:chgData name="Jan Pieter Kuijper" userId="11dce61d2819b281" providerId="LiveId" clId="{59EC6A78-2344-4088-BD04-840597327AEB}" dt="2022-02-07T15:59:34.145" v="82"/>
          <ac:spMkLst>
            <pc:docMk/>
            <pc:sldMk cId="3172767805" sldId="336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37.782" v="83"/>
        <pc:sldMkLst>
          <pc:docMk/>
          <pc:sldMk cId="3199224713" sldId="337"/>
        </pc:sldMkLst>
        <pc:spChg chg="mod">
          <ac:chgData name="Jan Pieter Kuijper" userId="11dce61d2819b281" providerId="LiveId" clId="{59EC6A78-2344-4088-BD04-840597327AEB}" dt="2022-02-07T15:59:37.782" v="83"/>
          <ac:spMkLst>
            <pc:docMk/>
            <pc:sldMk cId="3199224713" sldId="337"/>
            <ac:spMk id="921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41.320" v="84"/>
        <pc:sldMkLst>
          <pc:docMk/>
          <pc:sldMk cId="1870663964" sldId="338"/>
        </pc:sldMkLst>
        <pc:spChg chg="mod">
          <ac:chgData name="Jan Pieter Kuijper" userId="11dce61d2819b281" providerId="LiveId" clId="{59EC6A78-2344-4088-BD04-840597327AEB}" dt="2022-02-07T15:59:41.320" v="84"/>
          <ac:spMkLst>
            <pc:docMk/>
            <pc:sldMk cId="1870663964" sldId="338"/>
            <ac:spMk id="205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46.493" v="85"/>
        <pc:sldMkLst>
          <pc:docMk/>
          <pc:sldMk cId="3989655668" sldId="339"/>
        </pc:sldMkLst>
        <pc:spChg chg="mod">
          <ac:chgData name="Jan Pieter Kuijper" userId="11dce61d2819b281" providerId="LiveId" clId="{59EC6A78-2344-4088-BD04-840597327AEB}" dt="2022-02-07T15:59:46.493" v="85"/>
          <ac:spMkLst>
            <pc:docMk/>
            <pc:sldMk cId="3989655668" sldId="339"/>
            <ac:spMk id="307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49.950" v="86"/>
        <pc:sldMkLst>
          <pc:docMk/>
          <pc:sldMk cId="218646726" sldId="340"/>
        </pc:sldMkLst>
        <pc:spChg chg="mod">
          <ac:chgData name="Jan Pieter Kuijper" userId="11dce61d2819b281" providerId="LiveId" clId="{59EC6A78-2344-4088-BD04-840597327AEB}" dt="2022-02-07T15:59:49.950" v="86"/>
          <ac:spMkLst>
            <pc:docMk/>
            <pc:sldMk cId="218646726" sldId="340"/>
            <ac:spMk id="4098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5:59:58.297" v="89"/>
        <pc:sldMkLst>
          <pc:docMk/>
          <pc:sldMk cId="3834968646" sldId="341"/>
        </pc:sldMkLst>
        <pc:spChg chg="mod">
          <ac:chgData name="Jan Pieter Kuijper" userId="11dce61d2819b281" providerId="LiveId" clId="{59EC6A78-2344-4088-BD04-840597327AEB}" dt="2022-02-07T15:59:58.297" v="89"/>
          <ac:spMkLst>
            <pc:docMk/>
            <pc:sldMk cId="3834968646" sldId="341"/>
            <ac:spMk id="5122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6:00:03.297" v="90"/>
        <pc:sldMkLst>
          <pc:docMk/>
          <pc:sldMk cId="1658740021" sldId="342"/>
        </pc:sldMkLst>
        <pc:spChg chg="mod">
          <ac:chgData name="Jan Pieter Kuijper" userId="11dce61d2819b281" providerId="LiveId" clId="{59EC6A78-2344-4088-BD04-840597327AEB}" dt="2022-02-07T16:00:03.297" v="90"/>
          <ac:spMkLst>
            <pc:docMk/>
            <pc:sldMk cId="1658740021" sldId="342"/>
            <ac:spMk id="6146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6:00:07.612" v="91"/>
        <pc:sldMkLst>
          <pc:docMk/>
          <pc:sldMk cId="4124356854" sldId="343"/>
        </pc:sldMkLst>
        <pc:spChg chg="mod">
          <ac:chgData name="Jan Pieter Kuijper" userId="11dce61d2819b281" providerId="LiveId" clId="{59EC6A78-2344-4088-BD04-840597327AEB}" dt="2022-02-07T16:00:07.612" v="91"/>
          <ac:spMkLst>
            <pc:docMk/>
            <pc:sldMk cId="4124356854" sldId="343"/>
            <ac:spMk id="7170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6:00:11.334" v="92"/>
        <pc:sldMkLst>
          <pc:docMk/>
          <pc:sldMk cId="2260747705" sldId="344"/>
        </pc:sldMkLst>
        <pc:spChg chg="mod">
          <ac:chgData name="Jan Pieter Kuijper" userId="11dce61d2819b281" providerId="LiveId" clId="{59EC6A78-2344-4088-BD04-840597327AEB}" dt="2022-02-07T16:00:11.334" v="92"/>
          <ac:spMkLst>
            <pc:docMk/>
            <pc:sldMk cId="2260747705" sldId="344"/>
            <ac:spMk id="8194" creationId="{00000000-0000-0000-0000-000000000000}"/>
          </ac:spMkLst>
        </pc:spChg>
      </pc:sldChg>
      <pc:sldChg chg="modSp mod">
        <pc:chgData name="Jan Pieter Kuijper" userId="11dce61d2819b281" providerId="LiveId" clId="{59EC6A78-2344-4088-BD04-840597327AEB}" dt="2022-02-07T16:00:15.177" v="93"/>
        <pc:sldMkLst>
          <pc:docMk/>
          <pc:sldMk cId="2161528574" sldId="345"/>
        </pc:sldMkLst>
        <pc:spChg chg="mod">
          <ac:chgData name="Jan Pieter Kuijper" userId="11dce61d2819b281" providerId="LiveId" clId="{59EC6A78-2344-4088-BD04-840597327AEB}" dt="2022-02-07T16:00:15.177" v="93"/>
          <ac:spMkLst>
            <pc:docMk/>
            <pc:sldMk cId="2161528574" sldId="345"/>
            <ac:spMk id="92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8E4404-E2A3-4701-B812-EAAE47493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D801B19-047D-47AF-B81D-87A6ECED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8FBBCB-2DF7-4A77-A962-7503FEA2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104CD6-AE7E-4D62-AC6B-D65D599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0D0725-AF26-43E4-8C14-23493A98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630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77683-2A61-4F14-B815-E6023E474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C5FE42-6FB7-458D-B19F-D25096A50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570A5C-C6C7-41E0-B325-BAA63CCC8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D1034A-5B98-4DC6-93BD-D7BB5FF69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E96817-A731-4C11-A5D5-35484762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185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14C1B2F-FAB2-4F7B-B237-98A205003C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748E057-97F1-4152-83D5-CB67C44D3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5136D1-2C57-4F37-88C1-3EA4ADDF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235C43-B4F7-4206-A2E0-FE7B8273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D43420-73CF-4A3A-BB0F-BC7B8573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196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79C6F-67D6-4278-AFB8-2C4C325B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6AB807-2354-4258-9EC1-DE8785B2F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C2E89A-6304-432F-B14D-5898D894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2192DD-8B8D-43D9-9D9C-274D69F00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433778-CF19-48A6-A61E-4B20D8EE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249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AB4A8-2F53-42CF-8FA8-2A362F55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EA7ACDE-05FE-44D4-A754-BBABC9A00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96272C-ED30-4612-BFFB-0B046BC7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E1862B-78ED-45C2-BE7F-F3FE7FF86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BCB2DD-3A26-4DBC-9047-272A5C1E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15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8163F4-8BE0-4600-B9C1-60B9DDBC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FD37B3-6CAD-4FD4-A967-4778C14DF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D731BC-2488-4EBD-811F-625014514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9C0F18-6031-4B40-A3A6-A768C2ED8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298748-C49B-436B-99E2-FF6C4A09D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B4AA2A-06A3-4486-93CA-B612CCDA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763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D963F-5B2E-4472-B347-EACA77E7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BB679B-9245-45DD-A3F1-3B5813ACB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432ABE-B2F3-4522-BCD9-36B4866DB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80ED8E-E8C2-4D5B-A75D-0B1D904951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6A42D7E-5EE7-4D3D-A381-EEE1FE67A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13E9D0-8787-412E-8732-448F8747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CAA3C5A-D2A0-4E3F-A4FE-BA62A5CF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FF3E977-27C5-4E9B-B449-41DB308D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50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517A4-F4AE-415C-B725-2587C672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08A34B1-4921-42F6-92CD-D5A58FF7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045CB6D-13E3-416F-9182-721752E6A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031C7F-7472-4012-A0BA-7C78555A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46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9D951F2-BC01-42E0-819C-4B47D635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23F9ED0-3642-457E-A695-18CE630C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DB1AA38-CDA7-473D-82A0-9EFF188B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357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CBDCD5-3A7D-4B14-9786-F141D832D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7E33EA-2D32-4539-99CD-1E260456A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A991154-68B6-4027-BF40-F8D7242FC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BCD5ECA-8426-46D4-9C8A-5202A6CBF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BCC126-D1E9-4EC8-B9BE-FE81CF3D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270CB2-F6EA-4B91-B0E9-3EF85BC5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304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7F955-2538-4AF8-BD2B-53B3B065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6C18F2-ABB3-4DB8-BC61-018461030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106ACD-5AE0-44C3-A227-066D81AC1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F974B7-F9FE-40F2-84C5-4A143817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5BE245-666E-4061-A085-1FEDB20DD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DCCF78-48D9-4ACC-81B0-4120957E7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196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5547D9-3CE2-4736-B879-76995A45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000CE7-1EC6-465D-928F-FE5663EBE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88023D-A8FE-4188-9A83-243CDACC8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5D5BA-2B22-47AD-B844-3E50D5B2173A}" type="datetimeFigureOut">
              <a:rPr lang="nl-NL" smtClean="0"/>
              <a:t>7-2-2022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6292CA-516E-44DF-8AF0-4C0D620CF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0201BF-E246-45B3-8277-0C03188E8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03FC-3B94-4CD6-BA9E-DB8179C6660D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37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8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86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31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0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79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10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265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22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1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3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9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71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144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02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06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410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72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2000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71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99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2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0999"/>
            <a:ext cx="10414000" cy="457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169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81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561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939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7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859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788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882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5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111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862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5543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190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6213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461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16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967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605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88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0000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472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283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5425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209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663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785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638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760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3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992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0300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1346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8800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9212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9327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0164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3062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2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63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57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4023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29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570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5709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283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1345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248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89058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7269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67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22471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6396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6556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67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9686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400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3568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74770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</a:t>
            </a: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236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52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>
          <a:bgClr>
            <a:srgbClr val="00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1608139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>
                <a:solidFill>
                  <a:srgbClr val="FFFFFF"/>
                </a:solidFill>
              </a:defRPr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119 (DNP) 	t. A.J. Molenaar, B. Vuijk; m. Genève 1551 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10414000" cy="46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9989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1936</Words>
  <Application>Microsoft Office PowerPoint</Application>
  <PresentationFormat>Breedbeeld</PresentationFormat>
  <Paragraphs>88</Paragraphs>
  <Slides>88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88</vt:i4>
      </vt:variant>
    </vt:vector>
  </HeadingPairs>
  <TitlesOfParts>
    <vt:vector size="92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Freddy Gerkema</dc:creator>
  <cp:lastModifiedBy>Jan Pieter Kuijper</cp:lastModifiedBy>
  <cp:revision>2</cp:revision>
  <dcterms:created xsi:type="dcterms:W3CDTF">2022-02-05T14:29:43Z</dcterms:created>
  <dcterms:modified xsi:type="dcterms:W3CDTF">2022-02-07T16:00:39Z</dcterms:modified>
</cp:coreProperties>
</file>