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8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8E4404-E2A3-4701-B812-EAAE47493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D801B19-047D-47AF-B81D-87A6ECEDA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8FBBCB-2DF7-4A77-A962-7503FEA26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D5BA-2B22-47AD-B844-3E50D5B2173A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104CD6-AE7E-4D62-AC6B-D65D59952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0D0725-AF26-43E4-8C14-23493A98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03FC-3B94-4CD6-BA9E-DB8179C666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630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577683-2A61-4F14-B815-E6023E474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3C5FE42-6FB7-458D-B19F-D25096A50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570A5C-C6C7-41E0-B325-BAA63CCC8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D5BA-2B22-47AD-B844-3E50D5B2173A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D1034A-5B98-4DC6-93BD-D7BB5FF6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E96817-A731-4C11-A5D5-35484762B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03FC-3B94-4CD6-BA9E-DB8179C666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185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14C1B2F-FAB2-4F7B-B237-98A205003C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748E057-97F1-4152-83D5-CB67C44D3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5136D1-2C57-4F37-88C1-3EA4ADDF2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D5BA-2B22-47AD-B844-3E50D5B2173A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235C43-B4F7-4206-A2E0-FE7B8273F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1D43420-73CF-4A3A-BB0F-BC7B85731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03FC-3B94-4CD6-BA9E-DB8179C666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196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79C6F-67D6-4278-AFB8-2C4C325B2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6AB807-2354-4258-9EC1-DE8785B2F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C2E89A-6304-432F-B14D-5898D8943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D5BA-2B22-47AD-B844-3E50D5B2173A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2192DD-8B8D-43D9-9D9C-274D69F00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433778-CF19-48A6-A61E-4B20D8EE5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03FC-3B94-4CD6-BA9E-DB8179C666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249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AB4A8-2F53-42CF-8FA8-2A362F55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EA7ACDE-05FE-44D4-A754-BBABC9A00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96272C-ED30-4612-BFFB-0B046BC7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D5BA-2B22-47AD-B844-3E50D5B2173A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E1862B-78ED-45C2-BE7F-F3FE7FF86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BCB2DD-3A26-4DBC-9047-272A5C1E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03FC-3B94-4CD6-BA9E-DB8179C666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15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8163F4-8BE0-4600-B9C1-60B9DDBC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FD37B3-6CAD-4FD4-A967-4778C14DFB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ED731BC-2488-4EBD-811F-625014514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C9C0F18-6031-4B40-A3A6-A768C2ED8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D5BA-2B22-47AD-B844-3E50D5B2173A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A298748-C49B-436B-99E2-FF6C4A09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4B4AA2A-06A3-4486-93CA-B612CCDA5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03FC-3B94-4CD6-BA9E-DB8179C666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763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6D963F-5B2E-4472-B347-EACA77E71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BB679B-9245-45DD-A3F1-3B5813ACB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D432ABE-B2F3-4522-BCD9-36B4866DB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980ED8E-E8C2-4D5B-A75D-0B1D90495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6A42D7E-5EE7-4D3D-A381-EEE1FE67A9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E13E9D0-8787-412E-8732-448F8747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D5BA-2B22-47AD-B844-3E50D5B2173A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CAA3C5A-D2A0-4E3F-A4FE-BA62A5CFA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FF3E977-27C5-4E9B-B449-41DB308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03FC-3B94-4CD6-BA9E-DB8179C666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650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1517A4-F4AE-415C-B725-2587C6726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08A34B1-4921-42F6-92CD-D5A58FF76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D5BA-2B22-47AD-B844-3E50D5B2173A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045CB6D-13E3-416F-9182-721752E6A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9031C7F-7472-4012-A0BA-7C78555A7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03FC-3B94-4CD6-BA9E-DB8179C666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546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9D951F2-BC01-42E0-819C-4B47D635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D5BA-2B22-47AD-B844-3E50D5B2173A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23F9ED0-3642-457E-A695-18CE630C5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B1AA38-CDA7-473D-82A0-9EFF188B9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03FC-3B94-4CD6-BA9E-DB8179C666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357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CBDCD5-3A7D-4B14-9786-F141D832D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7E33EA-2D32-4539-99CD-1E260456A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A991154-68B6-4027-BF40-F8D7242FC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BCD5ECA-8426-46D4-9C8A-5202A6CBF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D5BA-2B22-47AD-B844-3E50D5B2173A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FBCC126-D1E9-4EC8-B9BE-FE81CF3DD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270CB2-F6EA-4B91-B0E9-3EF85BC57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03FC-3B94-4CD6-BA9E-DB8179C666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304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A7F955-2538-4AF8-BD2B-53B3B0653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A6C18F2-ABB3-4DB8-BC61-0184610307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D106ACD-5AE0-44C3-A227-066D81AC1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CF974B7-F9FE-40F2-84C5-4A1438176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D5BA-2B22-47AD-B844-3E50D5B2173A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75BE245-666E-4061-A085-1FEDB20DD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1DCCF78-48D9-4ACC-81B0-4120957E7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03FC-3B94-4CD6-BA9E-DB8179C666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196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C5547D9-3CE2-4736-B879-76995A45A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000CE7-1EC6-465D-928F-FE5663EBE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88023D-A8FE-4188-9A83-243CDACC85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5D5BA-2B22-47AD-B844-3E50D5B2173A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6292CA-516E-44DF-8AF0-4C0D620CF1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0201BF-E246-45B3-8277-0C03188E8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803FC-3B94-4CD6-BA9E-DB8179C666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37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185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57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863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731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707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796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10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265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622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71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403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396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712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144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602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206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410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672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200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271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099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724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0999"/>
            <a:ext cx="10414000" cy="457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169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0812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561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939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670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8594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788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8824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51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5111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6862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5543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1190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6213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1461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4161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9672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9605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88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0000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4722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4283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5425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0209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6636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0785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8638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4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7600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837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9992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0300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1346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8800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9212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9327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0164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3062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2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263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983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57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4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4023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4297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05707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5709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2283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13454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32485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8905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87269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767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22471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66396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65566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4672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96864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74002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35685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74770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528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19989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1936</Words>
  <Application>Microsoft Office PowerPoint</Application>
  <PresentationFormat>Breedbeeld</PresentationFormat>
  <Paragraphs>88</Paragraphs>
  <Slides>88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88</vt:i4>
      </vt:variant>
    </vt:vector>
  </HeadingPairs>
  <TitlesOfParts>
    <vt:vector size="9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Freddy Gerkema</dc:creator>
  <cp:lastModifiedBy>Freddy Gerkema</cp:lastModifiedBy>
  <cp:revision>2</cp:revision>
  <dcterms:created xsi:type="dcterms:W3CDTF">2022-02-05T14:29:43Z</dcterms:created>
  <dcterms:modified xsi:type="dcterms:W3CDTF">2022-02-05T16:57:47Z</dcterms:modified>
</cp:coreProperties>
</file>