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C50BB-2200-4A98-8253-878E02EF74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165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280AA-39A2-4F63-BED0-58BFADA419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B3490-DF56-43E2-9FB5-F3A0F98570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61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B898A-6CFC-4DAD-BC3C-4C63B9C26B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915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A9BBF-D553-410B-955B-422C326E1FB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086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028E9-289D-40E1-AB29-B2C9C2BDA7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68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A5FDF-88F0-4AA4-88F5-68532A26685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029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4D490-4B5D-4BA0-936F-F9AF3BF7E4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19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1221E-8E8A-49FD-8E2F-CF63AA72A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03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85A00-3101-4938-B6E6-E9512B6563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094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7D3A-5095-4B76-949C-78F23C1D0C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023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BA54B9-A40B-4455-808C-ADE0CA8176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4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6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4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4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71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8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4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4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4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4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70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40</cp:revision>
  <dcterms:created xsi:type="dcterms:W3CDTF">2004-09-21T10:26:12Z</dcterms:created>
  <dcterms:modified xsi:type="dcterms:W3CDTF">2020-04-23T05:07:42Z</dcterms:modified>
</cp:coreProperties>
</file>