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49C84-4269-41C9-AC6E-C243B84C0E82}" v="6" dt="2020-04-23T07:02:43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8449C84-4269-41C9-AC6E-C243B84C0E82}"/>
    <pc:docChg chg="modSld modMainMaster">
      <pc:chgData name="Jan Pieter Kuijper" userId="11dce61d2819b281" providerId="LiveId" clId="{68449C84-4269-41C9-AC6E-C243B84C0E82}" dt="2020-04-23T07:02:43.849" v="5" actId="207"/>
      <pc:docMkLst>
        <pc:docMk/>
      </pc:docMkLst>
      <pc:sldChg chg="modSp setBg">
        <pc:chgData name="Jan Pieter Kuijper" userId="11dce61d2819b281" providerId="LiveId" clId="{68449C84-4269-41C9-AC6E-C243B84C0E82}" dt="2020-04-23T07:02:39.431" v="4" actId="207"/>
        <pc:sldMkLst>
          <pc:docMk/>
          <pc:sldMk cId="0" sldId="258"/>
        </pc:sldMkLst>
        <pc:spChg chg="mod">
          <ac:chgData name="Jan Pieter Kuijper" userId="11dce61d2819b281" providerId="LiveId" clId="{68449C84-4269-41C9-AC6E-C243B84C0E82}" dt="2020-04-23T07:02:39.431" v="4" actId="207"/>
          <ac:spMkLst>
            <pc:docMk/>
            <pc:sldMk cId="0" sldId="258"/>
            <ac:spMk id="3074" creationId="{00000000-0000-0000-0000-000000000000}"/>
          </ac:spMkLst>
        </pc:spChg>
        <pc:picChg chg="mod">
          <ac:chgData name="Jan Pieter Kuijper" userId="11dce61d2819b281" providerId="LiveId" clId="{68449C84-4269-41C9-AC6E-C243B84C0E82}" dt="2020-04-23T07:02:01.122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68449C84-4269-41C9-AC6E-C243B84C0E82}" dt="2020-04-23T07:02:43.849" v="5" actId="207"/>
        <pc:sldMkLst>
          <pc:docMk/>
          <pc:sldMk cId="0" sldId="259"/>
        </pc:sldMkLst>
        <pc:spChg chg="mod">
          <ac:chgData name="Jan Pieter Kuijper" userId="11dce61d2819b281" providerId="LiveId" clId="{68449C84-4269-41C9-AC6E-C243B84C0E82}" dt="2020-04-23T07:02:43.849" v="5" actId="207"/>
          <ac:spMkLst>
            <pc:docMk/>
            <pc:sldMk cId="0" sldId="259"/>
            <ac:spMk id="2050" creationId="{00000000-0000-0000-0000-000000000000}"/>
          </ac:spMkLst>
        </pc:spChg>
        <pc:picChg chg="mod">
          <ac:chgData name="Jan Pieter Kuijper" userId="11dce61d2819b281" providerId="LiveId" clId="{68449C84-4269-41C9-AC6E-C243B84C0E82}" dt="2020-04-23T07:02:11.917" v="1" actId="14826"/>
          <ac:picMkLst>
            <pc:docMk/>
            <pc:sldMk cId="0" sldId="259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68449C84-4269-41C9-AC6E-C243B84C0E82}" dt="2020-04-23T07:02:29.772" v="3"/>
        <pc:sldMasterMkLst>
          <pc:docMk/>
          <pc:sldMasterMk cId="0" sldId="2147483648"/>
        </pc:sldMasterMkLst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4079915096" sldId="2147483649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610999041" sldId="2147483650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2102356529" sldId="2147483651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875001694" sldId="2147483652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2690260145" sldId="2147483653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3532150627" sldId="2147483654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1634451333" sldId="2147483655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4070385455" sldId="2147483656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693022091" sldId="2147483657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1876664247" sldId="2147483658"/>
          </pc:sldLayoutMkLst>
        </pc:sldLayoutChg>
        <pc:sldLayoutChg chg="setBg">
          <pc:chgData name="Jan Pieter Kuijper" userId="11dce61d2819b281" providerId="LiveId" clId="{68449C84-4269-41C9-AC6E-C243B84C0E82}" dt="2020-04-23T07:02:29.772" v="3"/>
          <pc:sldLayoutMkLst>
            <pc:docMk/>
            <pc:sldMasterMk cId="0" sldId="2147483648"/>
            <pc:sldLayoutMk cId="16410363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C0825-5981-4920-82AA-8B8B785485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99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7B7B-38F3-4007-B8E5-59ED4A88B8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666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100AC-7E90-42B8-A0A4-6CDE2B4AD9B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10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E950-87A3-4738-9580-B36ABF785DC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109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EE43A-2F0E-4CC7-AF5E-98062CCF9C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235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2C49B-2183-4896-85B6-2B9DC444F7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500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B59F-8FFC-412D-B625-93A6E0B6E5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902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D022-5AC3-4376-A60D-2C5A5A9DCE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321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56D68-77F0-4F09-B93F-338C1A4C28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445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33C36-066B-4EBE-8C7B-5E044CBAFE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038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C6D7-25EE-4C95-ABE3-58207BAA22E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302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8058D9-3F5C-4F7D-A2AA-A5909C238C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04"/>
            <a:ext cx="8128000" cy="444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117 (DNP) 	t. J.P. Kuijper; m. Genève 1551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246"/>
            <a:ext cx="8128000" cy="2254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36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43</cp:revision>
  <dcterms:created xsi:type="dcterms:W3CDTF">2004-09-21T10:26:12Z</dcterms:created>
  <dcterms:modified xsi:type="dcterms:W3CDTF">2020-04-23T07:02:46Z</dcterms:modified>
</cp:coreProperties>
</file>