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C0825-5981-4920-82AA-8B8B785485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991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57B7B-38F3-4007-B8E5-59ED4A88B88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7666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00AC-7E90-42B8-A0A4-6CDE2B4AD9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4103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0E950-87A3-4738-9580-B36ABF785DC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1099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EE43A-2F0E-4CC7-AF5E-98062CCF9CA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0235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2C49B-2183-4896-85B6-2B9DC444F7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500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B59F-8FFC-412D-B625-93A6E0B6E5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026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9D022-5AC3-4376-A60D-2C5A5A9DCE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215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56D68-77F0-4F09-B93F-338C1A4C28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445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33C36-066B-4EBE-8C7B-5E044CBAFE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038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C6D7-25EE-4C95-ABE3-58207BAA22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302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98058D9-3F5C-4F7D-A2AA-A5909C238C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117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117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5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10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Standaardontwerp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43</cp:revision>
  <dcterms:created xsi:type="dcterms:W3CDTF">2004-09-21T10:26:12Z</dcterms:created>
  <dcterms:modified xsi:type="dcterms:W3CDTF">2020-04-23T04:34:00Z</dcterms:modified>
</cp:coreProperties>
</file>