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D3E0A5D-9765-47F2-A2D2-C169FC66BCD4}"/>
    <pc:docChg chg="modSld">
      <pc:chgData name="Jan Pieter Kuijper" userId="11dce61d2819b281" providerId="LiveId" clId="{0D3E0A5D-9765-47F2-A2D2-C169FC66BCD4}" dt="2022-02-07T15:52:51.151" v="1"/>
      <pc:docMkLst>
        <pc:docMk/>
      </pc:docMkLst>
      <pc:sldChg chg="modSp mod">
        <pc:chgData name="Jan Pieter Kuijper" userId="11dce61d2819b281" providerId="LiveId" clId="{0D3E0A5D-9765-47F2-A2D2-C169FC66BCD4}" dt="2022-02-07T15:52:45.425" v="0" actId="207"/>
        <pc:sldMkLst>
          <pc:docMk/>
          <pc:sldMk cId="0" sldId="258"/>
        </pc:sldMkLst>
        <pc:spChg chg="mod">
          <ac:chgData name="Jan Pieter Kuijper" userId="11dce61d2819b281" providerId="LiveId" clId="{0D3E0A5D-9765-47F2-A2D2-C169FC66BCD4}" dt="2022-02-07T15:52:45.425" v="0" actId="207"/>
          <ac:spMkLst>
            <pc:docMk/>
            <pc:sldMk cId="0" sldId="258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D3E0A5D-9765-47F2-A2D2-C169FC66BCD4}" dt="2022-02-07T15:52:51.151" v="1"/>
        <pc:sldMkLst>
          <pc:docMk/>
          <pc:sldMk cId="0" sldId="259"/>
        </pc:sldMkLst>
        <pc:spChg chg="mod">
          <ac:chgData name="Jan Pieter Kuijper" userId="11dce61d2819b281" providerId="LiveId" clId="{0D3E0A5D-9765-47F2-A2D2-C169FC66BCD4}" dt="2022-02-07T15:52:51.151" v="1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2AD48-F267-4E4F-BC0D-9B78C5CC7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DE3390-0B7C-4403-847E-6AD2C136F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13A6BF-97A6-4934-B96E-660E4F42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24F80B-7210-4B11-9A0B-1501703B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23073C-838A-4EE3-B311-FF5B6A61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01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964F0-4AFF-40B2-9831-1137AE05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B818F9-A88F-420F-83F6-9DA0DB217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B5540E-FF37-49ED-834B-30A485A9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A81038-51AA-48EC-B7A5-72F1DEB6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617679-CA14-489E-BEBB-4FACA594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58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F0C5025-26FE-45DE-B2E8-8B621A690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A50301-DA27-4489-8E39-84585DAF6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26AA5D-3C55-45B7-9031-5BBDE136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EF6B60-D5A4-4F3D-84AE-4C2381B3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0A708D-AF79-4764-9897-8C213BAA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92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D6EE3-BBCF-4999-AABB-FD06FEE4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35BE98-6238-4034-8101-7B8BA9C6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999F2D-C547-4816-9B49-EB47A858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7046B-679E-4271-A8E8-1E1920F7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2790A1-5ED8-43F2-9CF1-7FC9DF95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66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9F0F2-815F-4069-AD7E-6B3A381FC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EF39D5-3E8D-408B-94E7-3F00B5D7A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C7CF3-0B69-41DB-8C88-A44C1D49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9F2BAB-DA2D-409B-9A5D-67774969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2A86D0-0C2A-4BDF-B261-61DA467A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048AF-F384-4CAC-822D-8A020B49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7D9EA-C08A-4DC9-B1ED-AD9472B7D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5825FE-B9E5-4496-A8C5-696A4852E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C3335E-CF3F-49A6-891F-BB415DD2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55A329-88A8-46E7-8591-FD3EEBAA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50D66E-8D79-4596-85DC-F2AD54F9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30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E68F3-5A85-402E-9DED-D250D51A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3DC1DE-F431-4EDE-A601-25F3ECFDC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AB3F57-A5D7-4B9B-8A18-DE91C10EB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D220FC4-F27E-4C95-954D-F3439A527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E0F970-C5C2-4471-B17C-F6CC14E07C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9AB6E2C-3134-407F-91CA-2969FEE9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336DBB-D91C-4CB8-9706-92F80468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E83752-4F24-424C-9005-5212822C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A6680-5133-40E2-9D51-B0E8C32A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AF9E9B-0419-4700-87AF-9DA30DA3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696A06-34AC-4539-94F4-DF14BAD4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81354D9-DE5C-4D77-8DE5-DDEAAD0F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279E3D-FF07-41E9-BB8A-B2301045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0D6A21-5776-49B9-88DE-CB8203C8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DE679D-EEBE-4A77-B9B6-FE011730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9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19EE-ACB6-4985-B513-B8902527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49D70E-2466-4785-901A-7792A309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FD97B8-2F75-4061-A2CB-3A818D34E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13D681-8F51-486E-96E2-4436A30A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1F064A-D9F0-40BB-8578-DADC6DCF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E24514-125C-4E64-A078-8B54651D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85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5F65A-40E9-4F1E-97D9-E9FEA39CF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5DDA858-AEB7-4FB6-9DC4-0FE98481F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283D18-1BEF-40C2-8117-A7A7C814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9481B0-EAF4-4020-9B35-F1F2E7E5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44D99B-2045-4A48-B08F-86853F30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2F6FEE-BF40-44ED-AF43-3C3D40BB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68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8EDF94-F250-4AE8-8CFA-A999195A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4E7ED3-EF42-499F-8894-791AFDF7C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4E4B54-BDB3-47B5-B24D-80655707C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6B6E-CFB1-42A9-9AB9-C73EF10DE39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109E83-CEA1-4980-8EE1-48693BBD5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C52E96-E26E-4F33-BFCC-52CA43FAC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AD4C-36F0-45D6-A6DE-D76B5C3A7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0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117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25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2022-02-05T14:27:19Z</dcterms:created>
  <dcterms:modified xsi:type="dcterms:W3CDTF">2022-02-07T15:52:52Z</dcterms:modified>
</cp:coreProperties>
</file>