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A717-048B-4A7A-A955-75B45F760A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091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F4654-4336-4E8B-9BC6-2693300B5D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45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09CA0-CC8C-44E9-A3A2-CE8F7C0244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801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0E24-55C1-45CD-B38A-223F4E9FFA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529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15E4-0029-4DE2-AB5F-89EE8D5146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951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30807-EC31-4B6B-94A7-36873AC4D2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7362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28775-D0DC-4C93-8C6C-760713A544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783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EE067-0CF5-492F-BCE8-953C0FD730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757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E72A0-291E-4A92-8D06-BE39B4CEF8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651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51B72-594C-40C1-AC08-0841809BC9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0254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B2E3-1139-47CD-902C-893E732F54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3755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A0A02F0-563E-4ABA-A865-0C19F5FF28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116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3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45</cp:revision>
  <dcterms:created xsi:type="dcterms:W3CDTF">2004-09-21T10:26:12Z</dcterms:created>
  <dcterms:modified xsi:type="dcterms:W3CDTF">2020-04-22T18:49:22Z</dcterms:modified>
</cp:coreProperties>
</file>