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FF0BC154-91A7-4087-BAF3-C76EF089FC02}"/>
    <pc:docChg chg="modSld">
      <pc:chgData name="Jan Pieter Kuijper" userId="11dce61d2819b281" providerId="LiveId" clId="{FF0BC154-91A7-4087-BAF3-C76EF089FC02}" dt="2022-02-07T15:52:25.993" v="7"/>
      <pc:docMkLst>
        <pc:docMk/>
      </pc:docMkLst>
      <pc:sldChg chg="modSp mod">
        <pc:chgData name="Jan Pieter Kuijper" userId="11dce61d2819b281" providerId="LiveId" clId="{FF0BC154-91A7-4087-BAF3-C76EF089FC02}" dt="2022-02-07T15:51:56.820" v="0" actId="207"/>
        <pc:sldMkLst>
          <pc:docMk/>
          <pc:sldMk cId="0" sldId="260"/>
        </pc:sldMkLst>
        <pc:spChg chg="mod">
          <ac:chgData name="Jan Pieter Kuijper" userId="11dce61d2819b281" providerId="LiveId" clId="{FF0BC154-91A7-4087-BAF3-C76EF089FC02}" dt="2022-02-07T15:51:56.820" v="0" actId="207"/>
          <ac:spMkLst>
            <pc:docMk/>
            <pc:sldMk cId="0" sldId="260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FF0BC154-91A7-4087-BAF3-C76EF089FC02}" dt="2022-02-07T15:52:03.107" v="1"/>
        <pc:sldMkLst>
          <pc:docMk/>
          <pc:sldMk cId="0" sldId="261"/>
        </pc:sldMkLst>
        <pc:spChg chg="mod">
          <ac:chgData name="Jan Pieter Kuijper" userId="11dce61d2819b281" providerId="LiveId" clId="{FF0BC154-91A7-4087-BAF3-C76EF089FC02}" dt="2022-02-07T15:52:03.107" v="1"/>
          <ac:spMkLst>
            <pc:docMk/>
            <pc:sldMk cId="0" sldId="261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FF0BC154-91A7-4087-BAF3-C76EF089FC02}" dt="2022-02-07T15:52:08.034" v="2"/>
        <pc:sldMkLst>
          <pc:docMk/>
          <pc:sldMk cId="0" sldId="262"/>
        </pc:sldMkLst>
        <pc:spChg chg="mod">
          <ac:chgData name="Jan Pieter Kuijper" userId="11dce61d2819b281" providerId="LiveId" clId="{FF0BC154-91A7-4087-BAF3-C76EF089FC02}" dt="2022-02-07T15:52:08.034" v="2"/>
          <ac:spMkLst>
            <pc:docMk/>
            <pc:sldMk cId="0" sldId="262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FF0BC154-91A7-4087-BAF3-C76EF089FC02}" dt="2022-02-07T15:52:12.460" v="3"/>
        <pc:sldMkLst>
          <pc:docMk/>
          <pc:sldMk cId="0" sldId="263"/>
        </pc:sldMkLst>
        <pc:spChg chg="mod">
          <ac:chgData name="Jan Pieter Kuijper" userId="11dce61d2819b281" providerId="LiveId" clId="{FF0BC154-91A7-4087-BAF3-C76EF089FC02}" dt="2022-02-07T15:52:12.460" v="3"/>
          <ac:spMkLst>
            <pc:docMk/>
            <pc:sldMk cId="0" sldId="263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FF0BC154-91A7-4087-BAF3-C76EF089FC02}" dt="2022-02-07T15:52:16.070" v="4"/>
        <pc:sldMkLst>
          <pc:docMk/>
          <pc:sldMk cId="0" sldId="264"/>
        </pc:sldMkLst>
        <pc:spChg chg="mod">
          <ac:chgData name="Jan Pieter Kuijper" userId="11dce61d2819b281" providerId="LiveId" clId="{FF0BC154-91A7-4087-BAF3-C76EF089FC02}" dt="2022-02-07T15:52:16.070" v="4"/>
          <ac:spMkLst>
            <pc:docMk/>
            <pc:sldMk cId="0" sldId="264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FF0BC154-91A7-4087-BAF3-C76EF089FC02}" dt="2022-02-07T15:52:19.398" v="5"/>
        <pc:sldMkLst>
          <pc:docMk/>
          <pc:sldMk cId="0" sldId="265"/>
        </pc:sldMkLst>
        <pc:spChg chg="mod">
          <ac:chgData name="Jan Pieter Kuijper" userId="11dce61d2819b281" providerId="LiveId" clId="{FF0BC154-91A7-4087-BAF3-C76EF089FC02}" dt="2022-02-07T15:52:19.398" v="5"/>
          <ac:spMkLst>
            <pc:docMk/>
            <pc:sldMk cId="0" sldId="265"/>
            <ac:spMk id="7170" creationId="{00000000-0000-0000-0000-000000000000}"/>
          </ac:spMkLst>
        </pc:spChg>
      </pc:sldChg>
      <pc:sldChg chg="modSp mod">
        <pc:chgData name="Jan Pieter Kuijper" userId="11dce61d2819b281" providerId="LiveId" clId="{FF0BC154-91A7-4087-BAF3-C76EF089FC02}" dt="2022-02-07T15:52:22.804" v="6"/>
        <pc:sldMkLst>
          <pc:docMk/>
          <pc:sldMk cId="0" sldId="266"/>
        </pc:sldMkLst>
        <pc:spChg chg="mod">
          <ac:chgData name="Jan Pieter Kuijper" userId="11dce61d2819b281" providerId="LiveId" clId="{FF0BC154-91A7-4087-BAF3-C76EF089FC02}" dt="2022-02-07T15:52:22.804" v="6"/>
          <ac:spMkLst>
            <pc:docMk/>
            <pc:sldMk cId="0" sldId="266"/>
            <ac:spMk id="8194" creationId="{00000000-0000-0000-0000-000000000000}"/>
          </ac:spMkLst>
        </pc:spChg>
      </pc:sldChg>
      <pc:sldChg chg="modSp mod">
        <pc:chgData name="Jan Pieter Kuijper" userId="11dce61d2819b281" providerId="LiveId" clId="{FF0BC154-91A7-4087-BAF3-C76EF089FC02}" dt="2022-02-07T15:52:25.993" v="7"/>
        <pc:sldMkLst>
          <pc:docMk/>
          <pc:sldMk cId="0" sldId="267"/>
        </pc:sldMkLst>
        <pc:spChg chg="mod">
          <ac:chgData name="Jan Pieter Kuijper" userId="11dce61d2819b281" providerId="LiveId" clId="{FF0BC154-91A7-4087-BAF3-C76EF089FC02}" dt="2022-02-07T15:52:25.993" v="7"/>
          <ac:spMkLst>
            <pc:docMk/>
            <pc:sldMk cId="0" sldId="267"/>
            <ac:spMk id="921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EB2D89-F05B-440F-A8A7-D86DD1A01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D713392-F0E1-450B-9E91-2CD8A84C7F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12101A-2644-41B6-9686-5BC62D279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3118-69F6-4F9B-AC03-3E5211BDEDF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8448D01-13B0-4DB4-B903-C5D8F50F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571CAED-BC06-4954-8570-1204A6093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72F8-8487-48BB-B8ED-391AACBA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531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AE79EA-9301-42CA-A32D-0C8FC5EFB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6F4F90F-2600-476B-B231-464C402DC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C45414-5511-4DEF-848B-C98AE9BBC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3118-69F6-4F9B-AC03-3E5211BDEDF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77F9F47-033F-44D9-B3D9-3E4900FFF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1DD270-FEDC-41DF-AD4D-CC9422444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72F8-8487-48BB-B8ED-391AACBA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6339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D1FA22B-9A5A-4614-BA6A-7E4B5ED9F9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AE4D08B-5B0A-4F05-BB89-A0CA1C5D61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D1E08A4-EDFE-4FCA-BB84-3F831F7A8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3118-69F6-4F9B-AC03-3E5211BDEDF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0B80D7-05DB-4B4D-9961-542C678E9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06BE81-55E0-4D09-A347-90886F1AE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72F8-8487-48BB-B8ED-391AACBA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655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45E9E1-21A9-4564-96F0-EDF660220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2D2C4E-92E6-4AEA-AC8F-B579F1A77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93C696-5C17-4324-9DB6-CC39DCCA8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3118-69F6-4F9B-AC03-3E5211BDEDF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F3BD72-2B58-4EF0-9894-033D37769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79D003-C43B-470B-A01D-FBD12268F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72F8-8487-48BB-B8ED-391AACBA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7101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6C8DFA-EF5E-4CB1-829E-96CE52C13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DD183CF-E37D-47E9-8B78-FD0093FFD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9CFDAC-AECE-45BD-AE4C-B0A8D0F06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3118-69F6-4F9B-AC03-3E5211BDEDF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4E021F-36DC-4902-B335-290A7B6DB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B184E9-30C1-451A-B04F-8A6E12A42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72F8-8487-48BB-B8ED-391AACBA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0096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4FCEE8-93F2-4410-B18C-3B9C88DEA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4C50BA-5040-4F33-A3F7-30BE1470F6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BCE3AF6-43A4-4E2B-BA28-ACDAD7216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7E316D8-8B6E-46BD-A744-78BF549F0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3118-69F6-4F9B-AC03-3E5211BDEDF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4D32F42-E9F9-47F9-929F-760BDBD68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68CA234-E19E-4678-94EA-D2B225A83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72F8-8487-48BB-B8ED-391AACBA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5356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73948D-BA7B-457D-B473-21804EF83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D53806D-0320-41D1-9F27-C3AD86C1D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7BAFDFE-3D70-42A5-9A11-39134BD1F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8AB9428-39D4-41C5-BDF2-065CEF8FD8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A538B79-0579-4B67-A72C-54BC2CDC37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983C683-743F-4DD4-9325-64B912C0E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3118-69F6-4F9B-AC03-3E5211BDEDF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E72E564-4B78-43B8-A148-3A7F414D1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53F1C27-AD38-47C1-9571-368D29FCD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72F8-8487-48BB-B8ED-391AACBA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4402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E70195-492A-4035-998B-AA65691B8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ED06A82-F16A-4B36-BA7D-551B8BEEC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3118-69F6-4F9B-AC03-3E5211BDEDF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6D61684-2A52-4A2E-B71C-2E4759B76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E5EFDA6-F622-4877-AEA7-ED55640A4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72F8-8487-48BB-B8ED-391AACBA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0344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7DC4213-177D-437C-A036-20D68B7FB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3118-69F6-4F9B-AC03-3E5211BDEDF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83A0C0E-FC4C-489C-91E1-469CBF2EF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29449C1-A5CD-490C-AFB6-42D9EE2D3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72F8-8487-48BB-B8ED-391AACBA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83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F38BE6-E2B2-466F-AEC5-E29168292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D3BD66-71DB-45A2-8702-D325FE43A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3F8794A-DAD1-474C-BC65-AEF4DBC4C1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068511D-3EE1-46D4-923E-885891DEE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3118-69F6-4F9B-AC03-3E5211BDEDF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133972B-17B0-4E3D-ABD2-00377CE39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CC34BF7-E37B-4751-933C-B508EF2FF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72F8-8487-48BB-B8ED-391AACBA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757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7693ED-AE67-430C-8A81-3E973905E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5E9AD8E-BE54-4843-A89D-0F6E4976B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F9D568C-209F-4CCD-A495-26CBD2A30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B597449-5974-4FF0-AC19-3853D3BA9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3118-69F6-4F9B-AC03-3E5211BDEDF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DC15F7C-B113-4E0F-AC1F-83934B1D1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41F0B4B-9CF4-4872-AAB3-6FF235970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72F8-8487-48BB-B8ED-391AACBA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50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52407C5-57BE-4A99-80E1-7CFBE5EF0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0F98F88-61F0-439E-A86A-03C79757B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B31B54A-35A1-444D-9435-158AB5663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83118-69F6-4F9B-AC03-3E5211BDEDF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EF58881-886A-43BB-8824-6D08B8615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A420DF3-E51B-4653-9801-7E3E6AAD8E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C72F8-8487-48BB-B8ED-391AACBA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057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116 (DNP) 	t. J.P. Kuijper;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2022-02-05T14:25:57Z</dcterms:created>
  <dcterms:modified xsi:type="dcterms:W3CDTF">2022-02-07T15:52:29Z</dcterms:modified>
</cp:coreProperties>
</file>