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B2D89-F05B-440F-A8A7-D86DD1A0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713392-F0E1-450B-9E91-2CD8A84C7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12101A-2644-41B6-9686-5BC62D27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448D01-13B0-4DB4-B903-C5D8F50F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71CAED-BC06-4954-8570-1204A609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31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E79EA-9301-42CA-A32D-0C8FC5EF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F4F90F-2600-476B-B231-464C402DC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C45414-5511-4DEF-848B-C98AE9BB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7F9F47-033F-44D9-B3D9-3E4900FF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1DD270-FEDC-41DF-AD4D-CC942244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33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D1FA22B-9A5A-4614-BA6A-7E4B5ED9F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E4D08B-5B0A-4F05-BB89-A0CA1C5D6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E08A4-EDFE-4FCA-BB84-3F831F7A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0B80D7-05DB-4B4D-9961-542C678E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06BE81-55E0-4D09-A347-90886F1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55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5E9E1-21A9-4564-96F0-EDF66022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2D2C4E-92E6-4AEA-AC8F-B579F1A77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93C696-5C17-4324-9DB6-CC39DCCA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F3BD72-2B58-4EF0-9894-033D3776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79D003-C43B-470B-A01D-FBD12268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10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C8DFA-EF5E-4CB1-829E-96CE52C1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D183CF-E37D-47E9-8B78-FD0093FF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9CFDAC-AECE-45BD-AE4C-B0A8D0F0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4E021F-36DC-4902-B335-290A7B6D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184E9-30C1-451A-B04F-8A6E12A4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09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FCEE8-93F2-4410-B18C-3B9C88DE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C50BA-5040-4F33-A3F7-30BE1470F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CE3AF6-43A4-4E2B-BA28-ACDAD7216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E316D8-8B6E-46BD-A744-78BF549F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D32F42-E9F9-47F9-929F-760BDBD6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8CA234-E19E-4678-94EA-D2B225A8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35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3948D-BA7B-457D-B473-21804EF83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53806D-0320-41D1-9F27-C3AD86C1D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BAFDFE-3D70-42A5-9A11-39134BD1F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AB9428-39D4-41C5-BDF2-065CEF8FD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A538B79-0579-4B67-A72C-54BC2CDC3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83C683-743F-4DD4-9325-64B912C0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72E564-4B78-43B8-A148-3A7F414D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3F1C27-AD38-47C1-9571-368D29FC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40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70195-492A-4035-998B-AA65691B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ED06A82-F16A-4B36-BA7D-551B8BEEC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D61684-2A52-4A2E-B71C-2E4759B7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5EFDA6-F622-4877-AEA7-ED55640A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34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DC4213-177D-437C-A036-20D68B7F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83A0C0E-FC4C-489C-91E1-469CBF2E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9449C1-A5CD-490C-AFB6-42D9EE2D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38BE6-E2B2-466F-AEC5-E2916829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D3BD66-71DB-45A2-8702-D325FE43A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F8794A-DAD1-474C-BC65-AEF4DBC4C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68511D-3EE1-46D4-923E-885891DE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33972B-17B0-4E3D-ABD2-00377CE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C34BF7-E37B-4751-933C-B508EF2F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57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693ED-AE67-430C-8A81-3E973905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5E9AD8E-BE54-4843-A89D-0F6E4976B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9D568C-209F-4CCD-A495-26CBD2A30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597449-5974-4FF0-AC19-3853D3BA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C15F7C-B113-4E0F-AC1F-83934B1D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1F0B4B-9CF4-4872-AAB3-6FF23597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50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52407C5-57BE-4A99-80E1-7CFBE5EF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F98F88-61F0-439E-A86A-03C79757B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31B54A-35A1-444D-9435-158AB5663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3118-69F6-4F9B-AC03-3E5211BDEDF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F58881-886A-43BB-8824-6D08B8615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420DF3-E51B-4653-9801-7E3E6AAD8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72F8-8487-48BB-B8ED-391AACBA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57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2022-02-05T14:25:57Z</dcterms:created>
  <dcterms:modified xsi:type="dcterms:W3CDTF">2022-02-05T14:26:42Z</dcterms:modified>
</cp:coreProperties>
</file>