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33BEB-E7B7-44CF-A3D8-7BA3BE322282}" v="22" dt="2020-04-29T10:43:14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3833BEB-E7B7-44CF-A3D8-7BA3BE322282}"/>
    <pc:docChg chg="modSld modMainMaster">
      <pc:chgData name="Jan Pieter Kuijper" userId="11dce61d2819b281" providerId="LiveId" clId="{B3833BEB-E7B7-44CF-A3D8-7BA3BE322282}" dt="2020-04-29T10:43:14.681" v="21" actId="207"/>
      <pc:docMkLst>
        <pc:docMk/>
      </pc:docMkLst>
      <pc:sldChg chg="modSp setBg">
        <pc:chgData name="Jan Pieter Kuijper" userId="11dce61d2819b281" providerId="LiveId" clId="{B3833BEB-E7B7-44CF-A3D8-7BA3BE322282}" dt="2020-04-29T10:42:37.472" v="12" actId="207"/>
        <pc:sldMkLst>
          <pc:docMk/>
          <pc:sldMk cId="0" sldId="258"/>
        </pc:sldMkLst>
        <pc:spChg chg="mod">
          <ac:chgData name="Jan Pieter Kuijper" userId="11dce61d2819b281" providerId="LiveId" clId="{B3833BEB-E7B7-44CF-A3D8-7BA3BE322282}" dt="2020-04-29T10:42:37.472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0:11.517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2:41.188" v="13" actId="207"/>
        <pc:sldMkLst>
          <pc:docMk/>
          <pc:sldMk cId="0" sldId="259"/>
        </pc:sldMkLst>
        <pc:spChg chg="mod">
          <ac:chgData name="Jan Pieter Kuijper" userId="11dce61d2819b281" providerId="LiveId" clId="{B3833BEB-E7B7-44CF-A3D8-7BA3BE322282}" dt="2020-04-29T10:42:41.188" v="13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0:21.418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2:45.988" v="14" actId="207"/>
        <pc:sldMkLst>
          <pc:docMk/>
          <pc:sldMk cId="0" sldId="260"/>
        </pc:sldMkLst>
        <pc:spChg chg="mod">
          <ac:chgData name="Jan Pieter Kuijper" userId="11dce61d2819b281" providerId="LiveId" clId="{B3833BEB-E7B7-44CF-A3D8-7BA3BE322282}" dt="2020-04-29T10:42:45.988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0:52.322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2:49.495" v="15" actId="207"/>
        <pc:sldMkLst>
          <pc:docMk/>
          <pc:sldMk cId="0" sldId="261"/>
        </pc:sldMkLst>
        <pc:spChg chg="mod">
          <ac:chgData name="Jan Pieter Kuijper" userId="11dce61d2819b281" providerId="LiveId" clId="{B3833BEB-E7B7-44CF-A3D8-7BA3BE322282}" dt="2020-04-29T10:42:49.495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1:02.251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2:53.459" v="16" actId="207"/>
        <pc:sldMkLst>
          <pc:docMk/>
          <pc:sldMk cId="0" sldId="262"/>
        </pc:sldMkLst>
        <pc:spChg chg="mod">
          <ac:chgData name="Jan Pieter Kuijper" userId="11dce61d2819b281" providerId="LiveId" clId="{B3833BEB-E7B7-44CF-A3D8-7BA3BE322282}" dt="2020-04-29T10:42:53.459" v="16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1:13.430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2:57.829" v="17" actId="207"/>
        <pc:sldMkLst>
          <pc:docMk/>
          <pc:sldMk cId="0" sldId="263"/>
        </pc:sldMkLst>
        <pc:spChg chg="mod">
          <ac:chgData name="Jan Pieter Kuijper" userId="11dce61d2819b281" providerId="LiveId" clId="{B3833BEB-E7B7-44CF-A3D8-7BA3BE322282}" dt="2020-04-29T10:42:57.829" v="17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1:24.049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3:02.168" v="18" actId="207"/>
        <pc:sldMkLst>
          <pc:docMk/>
          <pc:sldMk cId="0" sldId="264"/>
        </pc:sldMkLst>
        <pc:spChg chg="mod">
          <ac:chgData name="Jan Pieter Kuijper" userId="11dce61d2819b281" providerId="LiveId" clId="{B3833BEB-E7B7-44CF-A3D8-7BA3BE322282}" dt="2020-04-29T10:43:02.168" v="18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1:34.985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3:06.397" v="19" actId="207"/>
        <pc:sldMkLst>
          <pc:docMk/>
          <pc:sldMk cId="0" sldId="265"/>
        </pc:sldMkLst>
        <pc:spChg chg="mod">
          <ac:chgData name="Jan Pieter Kuijper" userId="11dce61d2819b281" providerId="LiveId" clId="{B3833BEB-E7B7-44CF-A3D8-7BA3BE322282}" dt="2020-04-29T10:43:06.397" v="19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1:44.219" v="7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3:10.241" v="20" actId="207"/>
        <pc:sldMkLst>
          <pc:docMk/>
          <pc:sldMk cId="0" sldId="266"/>
        </pc:sldMkLst>
        <pc:spChg chg="mod">
          <ac:chgData name="Jan Pieter Kuijper" userId="11dce61d2819b281" providerId="LiveId" clId="{B3833BEB-E7B7-44CF-A3D8-7BA3BE322282}" dt="2020-04-29T10:43:10.241" v="20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1:54.927" v="8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833BEB-E7B7-44CF-A3D8-7BA3BE322282}" dt="2020-04-29T10:43:14.681" v="21" actId="207"/>
        <pc:sldMkLst>
          <pc:docMk/>
          <pc:sldMk cId="0" sldId="267"/>
        </pc:sldMkLst>
        <pc:spChg chg="mod">
          <ac:chgData name="Jan Pieter Kuijper" userId="11dce61d2819b281" providerId="LiveId" clId="{B3833BEB-E7B7-44CF-A3D8-7BA3BE322282}" dt="2020-04-29T10:43:14.681" v="21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B3833BEB-E7B7-44CF-A3D8-7BA3BE322282}" dt="2020-04-29T10:42:05.508" v="9" actId="14826"/>
          <ac:picMkLst>
            <pc:docMk/>
            <pc:sldMk cId="0" sldId="267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B3833BEB-E7B7-44CF-A3D8-7BA3BE322282}" dt="2020-04-29T10:42:32.788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1586823971" sldId="2147483649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4281048758" sldId="2147483650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3903193768" sldId="2147483651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2143453573" sldId="2147483652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2698943315" sldId="2147483653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3237603775" sldId="2147483654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2422489641" sldId="2147483655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1829224143" sldId="2147483656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2872380652" sldId="2147483657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3498395560" sldId="2147483658"/>
          </pc:sldLayoutMkLst>
        </pc:sldLayoutChg>
        <pc:sldLayoutChg chg="setBg">
          <pc:chgData name="Jan Pieter Kuijper" userId="11dce61d2819b281" providerId="LiveId" clId="{B3833BEB-E7B7-44CF-A3D8-7BA3BE322282}" dt="2020-04-29T10:42:32.788" v="11"/>
          <pc:sldLayoutMkLst>
            <pc:docMk/>
            <pc:sldMasterMk cId="0" sldId="2147483648"/>
            <pc:sldLayoutMk cId="28452788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3B17-CA27-4C8F-AC5E-C20AAECCC1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682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0C04-8A17-4DFD-A314-9B000B0EA9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839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84F1-C502-4075-BDB9-70A29544D7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527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6CCDF-2BBC-48E7-B36D-BE3D17F564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104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EA89-8295-4995-82E2-644C0F8202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319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8DE2-81AE-4F57-8F68-9FFB8C8A45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345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D9579-1650-406C-B525-C3DAB57489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894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765F8-407C-4DC8-8A25-B3574CF79E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760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5A0C9-D944-4976-8879-3A7B0CA25D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2248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DA8B4-AE4B-4B9A-8F0B-9B66F0E336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92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97EE-0CCC-46B2-86C8-A4D1E36488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238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A855ED6-E36F-4CD3-BD69-95FCF2DFDC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88"/>
            <a:ext cx="9017000" cy="303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69" y="635000"/>
            <a:ext cx="9016062" cy="30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69" y="635000"/>
            <a:ext cx="9016062" cy="30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88"/>
            <a:ext cx="9017000" cy="303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482"/>
            <a:ext cx="9017000" cy="302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88"/>
            <a:ext cx="9017000" cy="303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69" y="635000"/>
            <a:ext cx="9016062" cy="30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304"/>
            <a:ext cx="9017000" cy="297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69" y="635000"/>
            <a:ext cx="9016062" cy="30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88"/>
            <a:ext cx="9017000" cy="303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210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2020-04-29T10:43:15Z</dcterms:modified>
</cp:coreProperties>
</file>