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F3B17-CA27-4C8F-AC5E-C20AAECCC1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682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90C04-8A17-4DFD-A314-9B000B0EA9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839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984F1-C502-4075-BDB9-70A29544D74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527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6CCDF-2BBC-48E7-B36D-BE3D17F564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8104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0EA89-8295-4995-82E2-644C0F8202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319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08DE2-81AE-4F57-8F68-9FFB8C8A45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4345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D9579-1650-406C-B525-C3DAB57489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9894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765F8-407C-4DC8-8A25-B3574CF79E2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3760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5A0C9-D944-4976-8879-3A7B0CA25D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2248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DA8B4-AE4B-4B9A-8F0B-9B66F0E336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292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F97EE-0CCC-46B2-86C8-A4D1E364881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238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A855ED6-E36F-4CD3-BD69-95FCF2DFDCE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3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3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3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3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30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3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3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97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03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03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50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2020-04-29T09:55:25Z</dcterms:modified>
</cp:coreProperties>
</file>