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D7C3D-F595-43A1-99A9-1ACD1A0DE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25E0404-A5DA-496B-A3D5-20659A91E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09C22F-F4DC-4155-B163-ABF24F925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06A-4F0C-466C-A576-40209F8241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3FA925-C6AE-4CB2-BAD5-5E08C25FE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3EBBD9-918D-4C4C-842D-6FF57D3C7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854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EDA97A-AD54-4A22-9CDC-3FA6B15B4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BB43E55-52B5-4F9B-AAD2-76D907315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6E1780-2A8A-440C-8F6B-B5F7F3BB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06A-4F0C-466C-A576-40209F8241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FB499A-CD3C-44AF-BC46-8BD67F869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99BE5C-8EB5-41BC-8090-B8FD08D1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77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C9D4FC0-F287-48E9-9137-A66991652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4DA8DC4-FBD6-4553-A692-EB99ECD39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3D974F-15A9-4BB7-995D-78B003EE4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06A-4F0C-466C-A576-40209F8241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D99357-92CB-4C25-A17C-0FCD01661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4E1BD0-399C-45F9-9014-3BA76D5AE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826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277527-6DEF-4B9C-9A33-60D6F7C49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334044-617D-45E3-816A-517E75904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90858B-E883-4598-81A4-123FA30E7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06A-4F0C-466C-A576-40209F8241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CDC9EC-660E-44F3-ABF7-9A677CEB0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25B10D-3BDD-46CF-A6E3-40808133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19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693EDD-AA4A-439C-932C-1922FF3BD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624CAB-69F9-48BA-830C-D5E81CEB0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6C4720-528A-4CF8-986C-6E63AFF9C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06A-4F0C-466C-A576-40209F8241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056991-1346-451C-BC65-84B75C560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E71878-A2CB-451C-AFE7-F87FC4BB2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154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B3F4E1-556B-4842-9496-AFC461792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B7D47D-B3E5-4DAB-B782-D850B6807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5B5AD9D-0047-41D6-8F17-427667A74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8930DB4-C9AC-4E29-AC1B-3B4A8E44E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06A-4F0C-466C-A576-40209F8241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F0D2E5C-99D7-46C5-A6A7-9C1F3E3AF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E34358D-C7EA-4EAC-BA0C-D418209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467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A532BA-0DCC-4017-95E3-4B1A2F0BC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6F3838-3EE9-4454-9D19-07C3F3D4A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A6D4FD3-AC3C-4FC0-9FC8-C73C7BB81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B6753AA-5F72-48E4-BC5C-D08676A910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AB6DE7B-F7DB-41E2-A260-DDD72F751A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1F6E6E3-1FEE-4FFE-A05C-8FBBF8297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06A-4F0C-466C-A576-40209F8241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4DDAB66-98EE-4138-A7F8-17B9395AC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84E8803-35A0-4D6E-AD4A-665EE8597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929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1A652B-3341-4BB8-A22B-93B8416AF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D4A0F16-2182-4712-BE38-A9C7F0842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06A-4F0C-466C-A576-40209F8241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21DF259-CC25-4A28-AE8A-22215B11C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809E1F0-0B68-4F76-8EDF-C69F740F6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9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4E7AAB3-0FD2-4B99-83E1-5001FFE7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06A-4F0C-466C-A576-40209F8241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A47B524-2653-4BBE-A99B-2C94545DC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BEABD86-B3F6-4972-8E66-24892D3E1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8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9429BB-94CD-4A2D-B7EF-A789E9DBF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3E51E5-0280-4E74-9ED9-E4D8E5FA5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7B0548D-EE97-43B4-A61F-E6AA15292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ABD39E-074B-41C1-8387-33448F681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06A-4F0C-466C-A576-40209F8241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50C43CF-0DDD-4A37-ADCB-AE3B0C8D4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78A61AA-C65A-4BB8-A89C-ED30D9C5C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722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57E8F7-6230-4FF0-BD9A-3BFDAA823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4F8C2D5-C8EC-45DA-BA07-FD6A1764D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8C3CF15-6578-4621-B551-191E6DCD1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CB55CCA-CEDA-4FED-8DC1-20D0981FD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F06A-4F0C-466C-A576-40209F8241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1FD119-947E-4283-8D31-AE3264965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86BE4D-07A7-4216-AD46-14CCA0ECF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607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B73529E-8FA3-4A8E-AB27-59E4D9BFA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8286F1E-ACEA-4D9B-B6C4-39482DC9C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BEF1E9-50E0-4234-B5B4-AF63FC105F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EF06A-4F0C-466C-A576-40209F82413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6DC10D-DC26-4A9D-B0BD-CFCB7F526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14A486-BA9A-48F5-8174-A3118C3C67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529B-DC28-42E0-84B8-7A8F3E79E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32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05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350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350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05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0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05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350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3434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350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115 (DNP) 	t. A.J. Maasland; m. Genève 1542 / Lyon 1547 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05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2022-02-05T14:24:38Z</dcterms:created>
  <dcterms:modified xsi:type="dcterms:W3CDTF">2022-02-05T14:25:20Z</dcterms:modified>
</cp:coreProperties>
</file>