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90E2E-76AB-4337-889E-FE673E7960CA}" v="10" dt="2020-04-23T06:58:32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5F90E2E-76AB-4337-889E-FE673E7960CA}"/>
    <pc:docChg chg="modSld modMainMaster">
      <pc:chgData name="Jan Pieter Kuijper" userId="11dce61d2819b281" providerId="LiveId" clId="{85F90E2E-76AB-4337-889E-FE673E7960CA}" dt="2020-04-23T06:58:32.381" v="9" actId="207"/>
      <pc:docMkLst>
        <pc:docMk/>
      </pc:docMkLst>
      <pc:sldChg chg="modSp setBg">
        <pc:chgData name="Jan Pieter Kuijper" userId="11dce61d2819b281" providerId="LiveId" clId="{85F90E2E-76AB-4337-889E-FE673E7960CA}" dt="2020-04-23T06:58:17.649" v="6" actId="207"/>
        <pc:sldMkLst>
          <pc:docMk/>
          <pc:sldMk cId="0" sldId="258"/>
        </pc:sldMkLst>
        <pc:spChg chg="mod">
          <ac:chgData name="Jan Pieter Kuijper" userId="11dce61d2819b281" providerId="LiveId" clId="{85F90E2E-76AB-4337-889E-FE673E7960CA}" dt="2020-04-23T06:58:17.649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5F90E2E-76AB-4337-889E-FE673E7960CA}" dt="2020-04-23T06:57:20.180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5F90E2E-76AB-4337-889E-FE673E7960CA}" dt="2020-04-23T06:58:22.123" v="7" actId="207"/>
        <pc:sldMkLst>
          <pc:docMk/>
          <pc:sldMk cId="0" sldId="259"/>
        </pc:sldMkLst>
        <pc:spChg chg="mod">
          <ac:chgData name="Jan Pieter Kuijper" userId="11dce61d2819b281" providerId="LiveId" clId="{85F90E2E-76AB-4337-889E-FE673E7960CA}" dt="2020-04-23T06:58:22.123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85F90E2E-76AB-4337-889E-FE673E7960CA}" dt="2020-04-23T06:57:31.957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5F90E2E-76AB-4337-889E-FE673E7960CA}" dt="2020-04-23T06:58:32.381" v="9" actId="207"/>
        <pc:sldMkLst>
          <pc:docMk/>
          <pc:sldMk cId="0" sldId="260"/>
        </pc:sldMkLst>
        <pc:spChg chg="mod">
          <ac:chgData name="Jan Pieter Kuijper" userId="11dce61d2819b281" providerId="LiveId" clId="{85F90E2E-76AB-4337-889E-FE673E7960CA}" dt="2020-04-23T06:58:32.381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85F90E2E-76AB-4337-889E-FE673E7960CA}" dt="2020-04-23T06:57:56.377" v="3" actId="14826"/>
          <ac:picMkLst>
            <pc:docMk/>
            <pc:sldMk cId="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5F90E2E-76AB-4337-889E-FE673E7960CA}" dt="2020-04-23T06:58:26.655" v="8" actId="207"/>
        <pc:sldMkLst>
          <pc:docMk/>
          <pc:sldMk cId="0" sldId="261"/>
        </pc:sldMkLst>
        <pc:spChg chg="mod">
          <ac:chgData name="Jan Pieter Kuijper" userId="11dce61d2819b281" providerId="LiveId" clId="{85F90E2E-76AB-4337-889E-FE673E7960CA}" dt="2020-04-23T06:58:26.655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85F90E2E-76AB-4337-889E-FE673E7960CA}" dt="2020-04-23T06:57:45.074" v="2" actId="14826"/>
          <ac:picMkLst>
            <pc:docMk/>
            <pc:sldMk cId="0" sldId="261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85F90E2E-76AB-4337-889E-FE673E7960CA}" dt="2020-04-23T06:58:09.474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1930672349" sldId="2147483649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4125477202" sldId="2147483650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01960817" sldId="2147483651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40867240" sldId="2147483652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3339108898" sldId="2147483653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464791516" sldId="2147483654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89888419" sldId="2147483655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98433376" sldId="2147483656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668247889" sldId="2147483657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2412020247" sldId="2147483658"/>
          </pc:sldLayoutMkLst>
        </pc:sldLayoutChg>
        <pc:sldLayoutChg chg="setBg">
          <pc:chgData name="Jan Pieter Kuijper" userId="11dce61d2819b281" providerId="LiveId" clId="{85F90E2E-76AB-4337-889E-FE673E7960CA}" dt="2020-04-23T06:58:09.474" v="5"/>
          <pc:sldLayoutMkLst>
            <pc:docMk/>
            <pc:sldMasterMk cId="0" sldId="2147483648"/>
            <pc:sldLayoutMk cId="3002208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5B0A-9934-4097-9283-047DF1F19D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67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2A3DB-AE0E-47C7-9FB9-76010E767C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202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E8F8-6B07-4F9F-947B-E229F8366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2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0924-B459-495C-BCBA-C4737182AA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547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5AB0-C310-464F-ADA1-AB51796C7F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96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B325-A523-43A6-A37E-12FC03BD72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86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C8AB-B6B2-4397-9429-7671E74C63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10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5D1C7-0D6A-407E-AD03-4AA4C3C9D6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479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E562-3D5E-4FA5-87AB-AFE851F022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88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B127-0450-450D-86A9-73387C250D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43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26DC-8EA6-4A65-A3E9-5C5ADB535E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824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D6C7E82-6775-4707-8F1E-39DC769C6C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27"/>
            <a:ext cx="9017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4999"/>
            <a:ext cx="9016997" cy="33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27"/>
            <a:ext cx="9017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114 (DNP) 	t. J.P. Kuijper; m. Straatsburg 1539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739" y="635000"/>
            <a:ext cx="9014521" cy="331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84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39</cp:revision>
  <dcterms:created xsi:type="dcterms:W3CDTF">2004-09-21T10:26:12Z</dcterms:created>
  <dcterms:modified xsi:type="dcterms:W3CDTF">2020-04-23T06:58:34Z</dcterms:modified>
</cp:coreProperties>
</file>