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25B0A-9934-4097-9283-047DF1F19DF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3067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2A3DB-AE0E-47C7-9FB9-76010E767C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1202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2E8F8-6B07-4F9F-947B-E229F836609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02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E0924-B459-495C-BCBA-C4737182AAA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2547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75AB0-C310-464F-ADA1-AB51796C7FC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196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0B325-A523-43A6-A37E-12FC03BD721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086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5C8AB-B6B2-4397-9429-7671E74C63A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3910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5D1C7-0D6A-407E-AD03-4AA4C3C9D6E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479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CE562-3D5E-4FA5-87AB-AFE851F0223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988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AB127-0450-450D-86A9-73387C250D4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8433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026DC-8EA6-4A65-A3E9-5C5ADB535E9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6824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D6C7E82-6775-4707-8F1E-39DC769C6C9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114 (DNP) 	t. J.P. Kuijper; m. Straatsburg 1539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382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114 (DNP) 	t. J.P. Kuijper; m. Straatsburg 1539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381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114 (DNP) 	t. J.P. Kuijper; m. Straatsburg 1539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382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114 (DNP) 	t. J.P. Kuijper; m. Straatsburg 1539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31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20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39</cp:revision>
  <dcterms:created xsi:type="dcterms:W3CDTF">2004-09-21T10:26:12Z</dcterms:created>
  <dcterms:modified xsi:type="dcterms:W3CDTF">2020-04-22T18:29:54Z</dcterms:modified>
</cp:coreProperties>
</file>