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148269-D7D3-4103-A396-15EEAF738BBB}" v="14" dt="2020-05-05T15:41:12.5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FE148269-D7D3-4103-A396-15EEAF738BBB}"/>
    <pc:docChg chg="modSld modMainMaster">
      <pc:chgData name="Jan Pieter Kuijper" userId="11dce61d2819b281" providerId="LiveId" clId="{FE148269-D7D3-4103-A396-15EEAF738BBB}" dt="2020-05-05T15:41:12.499" v="13" actId="207"/>
      <pc:docMkLst>
        <pc:docMk/>
      </pc:docMkLst>
      <pc:sldChg chg="modSp setBg">
        <pc:chgData name="Jan Pieter Kuijper" userId="11dce61d2819b281" providerId="LiveId" clId="{FE148269-D7D3-4103-A396-15EEAF738BBB}" dt="2020-05-05T15:40:52.564" v="8" actId="207"/>
        <pc:sldMkLst>
          <pc:docMk/>
          <pc:sldMk cId="0" sldId="258"/>
        </pc:sldMkLst>
        <pc:spChg chg="mod">
          <ac:chgData name="Jan Pieter Kuijper" userId="11dce61d2819b281" providerId="LiveId" clId="{FE148269-D7D3-4103-A396-15EEAF738BBB}" dt="2020-05-05T15:40:52.564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FE148269-D7D3-4103-A396-15EEAF738BBB}" dt="2020-05-05T15:39:39.845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FE148269-D7D3-4103-A396-15EEAF738BBB}" dt="2020-05-05T15:40:56.187" v="9" actId="207"/>
        <pc:sldMkLst>
          <pc:docMk/>
          <pc:sldMk cId="0" sldId="259"/>
        </pc:sldMkLst>
        <pc:spChg chg="mod">
          <ac:chgData name="Jan Pieter Kuijper" userId="11dce61d2819b281" providerId="LiveId" clId="{FE148269-D7D3-4103-A396-15EEAF738BBB}" dt="2020-05-05T15:40:56.187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FE148269-D7D3-4103-A396-15EEAF738BBB}" dt="2020-05-05T15:39:50.362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FE148269-D7D3-4103-A396-15EEAF738BBB}" dt="2020-05-05T15:41:07.768" v="12" actId="207"/>
        <pc:sldMkLst>
          <pc:docMk/>
          <pc:sldMk cId="0" sldId="260"/>
        </pc:sldMkLst>
        <pc:spChg chg="mod">
          <ac:chgData name="Jan Pieter Kuijper" userId="11dce61d2819b281" providerId="LiveId" clId="{FE148269-D7D3-4103-A396-15EEAF738BBB}" dt="2020-05-05T15:41:07.768" v="12" actId="207"/>
          <ac:spMkLst>
            <pc:docMk/>
            <pc:sldMk cId="0" sldId="260"/>
            <ac:spMk id="6146" creationId="{00000000-0000-0000-0000-000000000000}"/>
          </ac:spMkLst>
        </pc:spChg>
        <pc:picChg chg="mod">
          <ac:chgData name="Jan Pieter Kuijper" userId="11dce61d2819b281" providerId="LiveId" clId="{FE148269-D7D3-4103-A396-15EEAF738BBB}" dt="2020-05-05T15:40:24.254" v="4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FE148269-D7D3-4103-A396-15EEAF738BBB}" dt="2020-05-05T15:41:12.499" v="13" actId="207"/>
        <pc:sldMkLst>
          <pc:docMk/>
          <pc:sldMk cId="0" sldId="261"/>
        </pc:sldMkLst>
        <pc:spChg chg="mod">
          <ac:chgData name="Jan Pieter Kuijper" userId="11dce61d2819b281" providerId="LiveId" clId="{FE148269-D7D3-4103-A396-15EEAF738BBB}" dt="2020-05-05T15:41:12.499" v="13" actId="207"/>
          <ac:spMkLst>
            <pc:docMk/>
            <pc:sldMk cId="0" sldId="261"/>
            <ac:spMk id="7170" creationId="{00000000-0000-0000-0000-000000000000}"/>
          </ac:spMkLst>
        </pc:spChg>
        <pc:picChg chg="mod">
          <ac:chgData name="Jan Pieter Kuijper" userId="11dce61d2819b281" providerId="LiveId" clId="{FE148269-D7D3-4103-A396-15EEAF738BBB}" dt="2020-05-05T15:40:33.389" v="5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FE148269-D7D3-4103-A396-15EEAF738BBB}" dt="2020-05-05T15:41:03.868" v="11" actId="207"/>
        <pc:sldMkLst>
          <pc:docMk/>
          <pc:sldMk cId="0" sldId="262"/>
        </pc:sldMkLst>
        <pc:spChg chg="mod">
          <ac:chgData name="Jan Pieter Kuijper" userId="11dce61d2819b281" providerId="LiveId" clId="{FE148269-D7D3-4103-A396-15EEAF738BBB}" dt="2020-05-05T15:41:03.868" v="11" actId="207"/>
          <ac:spMkLst>
            <pc:docMk/>
            <pc:sldMk cId="0" sldId="262"/>
            <ac:spMk id="5122" creationId="{00000000-0000-0000-0000-000000000000}"/>
          </ac:spMkLst>
        </pc:spChg>
        <pc:picChg chg="mod">
          <ac:chgData name="Jan Pieter Kuijper" userId="11dce61d2819b281" providerId="LiveId" clId="{FE148269-D7D3-4103-A396-15EEAF738BBB}" dt="2020-05-05T15:40:10.782" v="3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FE148269-D7D3-4103-A396-15EEAF738BBB}" dt="2020-05-05T15:41:00.089" v="10" actId="207"/>
        <pc:sldMkLst>
          <pc:docMk/>
          <pc:sldMk cId="0" sldId="263"/>
        </pc:sldMkLst>
        <pc:spChg chg="mod">
          <ac:chgData name="Jan Pieter Kuijper" userId="11dce61d2819b281" providerId="LiveId" clId="{FE148269-D7D3-4103-A396-15EEAF738BBB}" dt="2020-05-05T15:41:00.089" v="10" actId="207"/>
          <ac:spMkLst>
            <pc:docMk/>
            <pc:sldMk cId="0" sldId="263"/>
            <ac:spMk id="4098" creationId="{00000000-0000-0000-0000-000000000000}"/>
          </ac:spMkLst>
        </pc:spChg>
        <pc:picChg chg="mod">
          <ac:chgData name="Jan Pieter Kuijper" userId="11dce61d2819b281" providerId="LiveId" clId="{FE148269-D7D3-4103-A396-15EEAF738BBB}" dt="2020-05-05T15:39:59.558" v="2" actId="14826"/>
          <ac:picMkLst>
            <pc:docMk/>
            <pc:sldMk cId="0" sldId="263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FE148269-D7D3-4103-A396-15EEAF738BBB}" dt="2020-05-05T15:40:47.633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FE148269-D7D3-4103-A396-15EEAF738BBB}" dt="2020-05-05T15:40:47.633" v="7"/>
          <pc:sldLayoutMkLst>
            <pc:docMk/>
            <pc:sldMasterMk cId="0" sldId="2147483648"/>
            <pc:sldLayoutMk cId="2066020362" sldId="2147483649"/>
          </pc:sldLayoutMkLst>
        </pc:sldLayoutChg>
        <pc:sldLayoutChg chg="setBg">
          <pc:chgData name="Jan Pieter Kuijper" userId="11dce61d2819b281" providerId="LiveId" clId="{FE148269-D7D3-4103-A396-15EEAF738BBB}" dt="2020-05-05T15:40:47.633" v="7"/>
          <pc:sldLayoutMkLst>
            <pc:docMk/>
            <pc:sldMasterMk cId="0" sldId="2147483648"/>
            <pc:sldLayoutMk cId="4190000882" sldId="2147483650"/>
          </pc:sldLayoutMkLst>
        </pc:sldLayoutChg>
        <pc:sldLayoutChg chg="setBg">
          <pc:chgData name="Jan Pieter Kuijper" userId="11dce61d2819b281" providerId="LiveId" clId="{FE148269-D7D3-4103-A396-15EEAF738BBB}" dt="2020-05-05T15:40:47.633" v="7"/>
          <pc:sldLayoutMkLst>
            <pc:docMk/>
            <pc:sldMasterMk cId="0" sldId="2147483648"/>
            <pc:sldLayoutMk cId="2843724146" sldId="2147483651"/>
          </pc:sldLayoutMkLst>
        </pc:sldLayoutChg>
        <pc:sldLayoutChg chg="setBg">
          <pc:chgData name="Jan Pieter Kuijper" userId="11dce61d2819b281" providerId="LiveId" clId="{FE148269-D7D3-4103-A396-15EEAF738BBB}" dt="2020-05-05T15:40:47.633" v="7"/>
          <pc:sldLayoutMkLst>
            <pc:docMk/>
            <pc:sldMasterMk cId="0" sldId="2147483648"/>
            <pc:sldLayoutMk cId="243505572" sldId="2147483652"/>
          </pc:sldLayoutMkLst>
        </pc:sldLayoutChg>
        <pc:sldLayoutChg chg="setBg">
          <pc:chgData name="Jan Pieter Kuijper" userId="11dce61d2819b281" providerId="LiveId" clId="{FE148269-D7D3-4103-A396-15EEAF738BBB}" dt="2020-05-05T15:40:47.633" v="7"/>
          <pc:sldLayoutMkLst>
            <pc:docMk/>
            <pc:sldMasterMk cId="0" sldId="2147483648"/>
            <pc:sldLayoutMk cId="967577545" sldId="2147483653"/>
          </pc:sldLayoutMkLst>
        </pc:sldLayoutChg>
        <pc:sldLayoutChg chg="setBg">
          <pc:chgData name="Jan Pieter Kuijper" userId="11dce61d2819b281" providerId="LiveId" clId="{FE148269-D7D3-4103-A396-15EEAF738BBB}" dt="2020-05-05T15:40:47.633" v="7"/>
          <pc:sldLayoutMkLst>
            <pc:docMk/>
            <pc:sldMasterMk cId="0" sldId="2147483648"/>
            <pc:sldLayoutMk cId="1910239563" sldId="2147483654"/>
          </pc:sldLayoutMkLst>
        </pc:sldLayoutChg>
        <pc:sldLayoutChg chg="setBg">
          <pc:chgData name="Jan Pieter Kuijper" userId="11dce61d2819b281" providerId="LiveId" clId="{FE148269-D7D3-4103-A396-15EEAF738BBB}" dt="2020-05-05T15:40:47.633" v="7"/>
          <pc:sldLayoutMkLst>
            <pc:docMk/>
            <pc:sldMasterMk cId="0" sldId="2147483648"/>
            <pc:sldLayoutMk cId="1021584609" sldId="2147483655"/>
          </pc:sldLayoutMkLst>
        </pc:sldLayoutChg>
        <pc:sldLayoutChg chg="setBg">
          <pc:chgData name="Jan Pieter Kuijper" userId="11dce61d2819b281" providerId="LiveId" clId="{FE148269-D7D3-4103-A396-15EEAF738BBB}" dt="2020-05-05T15:40:47.633" v="7"/>
          <pc:sldLayoutMkLst>
            <pc:docMk/>
            <pc:sldMasterMk cId="0" sldId="2147483648"/>
            <pc:sldLayoutMk cId="93672031" sldId="2147483656"/>
          </pc:sldLayoutMkLst>
        </pc:sldLayoutChg>
        <pc:sldLayoutChg chg="setBg">
          <pc:chgData name="Jan Pieter Kuijper" userId="11dce61d2819b281" providerId="LiveId" clId="{FE148269-D7D3-4103-A396-15EEAF738BBB}" dt="2020-05-05T15:40:47.633" v="7"/>
          <pc:sldLayoutMkLst>
            <pc:docMk/>
            <pc:sldMasterMk cId="0" sldId="2147483648"/>
            <pc:sldLayoutMk cId="1493668425" sldId="2147483657"/>
          </pc:sldLayoutMkLst>
        </pc:sldLayoutChg>
        <pc:sldLayoutChg chg="setBg">
          <pc:chgData name="Jan Pieter Kuijper" userId="11dce61d2819b281" providerId="LiveId" clId="{FE148269-D7D3-4103-A396-15EEAF738BBB}" dt="2020-05-05T15:40:47.633" v="7"/>
          <pc:sldLayoutMkLst>
            <pc:docMk/>
            <pc:sldMasterMk cId="0" sldId="2147483648"/>
            <pc:sldLayoutMk cId="297277371" sldId="2147483658"/>
          </pc:sldLayoutMkLst>
        </pc:sldLayoutChg>
        <pc:sldLayoutChg chg="setBg">
          <pc:chgData name="Jan Pieter Kuijper" userId="11dce61d2819b281" providerId="LiveId" clId="{FE148269-D7D3-4103-A396-15EEAF738BBB}" dt="2020-05-05T15:40:47.633" v="7"/>
          <pc:sldLayoutMkLst>
            <pc:docMk/>
            <pc:sldMasterMk cId="0" sldId="2147483648"/>
            <pc:sldLayoutMk cId="78424107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22BD2-5728-4DAD-B914-C8F9DEF71F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6602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FE05A-6ED1-4947-95DC-1B5082F6961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27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95EEF-F34E-41F9-B3B7-63F878F366B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8424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E1826-5C57-4020-B999-A90BC7342CA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9000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FE0C8-829B-4C5C-993E-7F3304DDBE9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372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B5BF2-62DB-443D-BAAF-F1F36BED4BA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50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39285-90DD-4D16-AFC9-3A9584960F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757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009E5-09B1-42A9-A8B2-DF328CA492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1023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63A8C-00D8-4155-8B1C-770B1B20551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2158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1C74E-6C21-40F7-907A-1AFE3B905BC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367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8EFBC-60B1-4D8C-9B96-B25E69FB81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366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2DA7F84-7F5F-433A-B502-3D603467688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711"/>
            <a:ext cx="8128000" cy="3332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119"/>
            <a:ext cx="8128000" cy="3332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711"/>
            <a:ext cx="8128000" cy="3332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799" y="634999"/>
            <a:ext cx="8126401" cy="333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711"/>
            <a:ext cx="8128000" cy="3332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583" y="635000"/>
            <a:ext cx="8126834" cy="327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38</cp:revision>
  <dcterms:created xsi:type="dcterms:W3CDTF">2004-09-21T10:26:12Z</dcterms:created>
  <dcterms:modified xsi:type="dcterms:W3CDTF">2020-05-05T15:41:13Z</dcterms:modified>
</cp:coreProperties>
</file>