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22BD2-5728-4DAD-B914-C8F9DEF71F6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66020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FE05A-6ED1-4947-95DC-1B5082F6961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7277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95EEF-F34E-41F9-B3B7-63F878F366B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8424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E1826-5C57-4020-B999-A90BC7342CA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90000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FE0C8-829B-4C5C-993E-7F3304DDBE9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43724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B5BF2-62DB-443D-BAAF-F1F36BED4BA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3505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39285-90DD-4D16-AFC9-3A9584960FE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6757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009E5-09B1-42A9-A8B2-DF328CA4926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10239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63A8C-00D8-4155-8B1C-770B1B20551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2158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1C74E-6C21-40F7-907A-1AFE3B905BC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367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8EFBC-60B1-4D8C-9B96-B25E69FB813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9366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2DA7F84-7F5F-433A-B502-3D603467688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113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3336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113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3335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113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3336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113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3332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113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3336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113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3271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30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Times New Roman</vt:lpstr>
      <vt:lpstr>Arial</vt:lpstr>
      <vt:lpstr>Calibri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38</cp:revision>
  <dcterms:created xsi:type="dcterms:W3CDTF">2004-09-21T10:26:12Z</dcterms:created>
  <dcterms:modified xsi:type="dcterms:W3CDTF">2020-05-05T15:10:59Z</dcterms:modified>
</cp:coreProperties>
</file>