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80D4D0-6DCF-4968-BCC8-2D47ADACF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81A887C-C2E9-4665-B7B3-BD28FEBED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09F28D-C5D0-4C5F-BFFE-28A5B69FC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4D7C-7938-4E13-89FE-F71F42476C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72E6E7F-05EF-4FD1-812E-C5C8712ED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3A8B32-535C-4238-BFA0-89382772C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A62F-A916-4043-8546-0021772594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338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F263F3-E969-478B-80E4-0C1AFF77F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C5C3BDB-145B-4788-A0B4-F7E42ED6A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B02910-C62F-48F0-B810-A86D44CEF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4D7C-7938-4E13-89FE-F71F42476C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9E0010D-0FF3-4438-B27A-1319EB15C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8BA386C-A92E-4DEC-9B4E-03B4E5030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A62F-A916-4043-8546-0021772594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48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CE73932-9759-4010-98DA-C2B669257C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1A2EEB1-0124-4C36-8FE1-89EBC69283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16924A-05DF-43CF-A10D-2951E4957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4D7C-7938-4E13-89FE-F71F42476C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6021EE-CFC0-42F2-B666-8DF175508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A8C330-D277-4B2D-A0B7-374B0C6DD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A62F-A916-4043-8546-0021772594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7C812C-B9E8-4F17-9427-95F7A2B6B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A39A88-EF1F-480A-BE64-FA99AB5D0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D67D8AB-6A81-4F2A-9118-EE7DC6254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4D7C-7938-4E13-89FE-F71F42476C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9E2104-43E3-42DD-B626-23C5453B8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15A04E4-4BF1-407F-A6A1-8DBF8D807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A62F-A916-4043-8546-0021772594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367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4F077-36AB-4BEB-A358-B4DFAFB48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D146986-DEA6-4709-8E5B-99DE8FFB9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846A75-FF98-40AB-821A-960FF87DD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4D7C-7938-4E13-89FE-F71F42476C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5106C8F-B1DF-4DBD-A230-191D8047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0355708-3012-4C9D-A56B-5510E6192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A62F-A916-4043-8546-0021772594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003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D48A77-902A-4E6D-8FCA-9E53D352D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A8EAF4-4D1D-471A-B1D8-32FE4E36C7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0BD2E65-3ECC-4DA5-B5B6-C0FA803653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50E404A-12D2-4506-9DBF-4705AD3C1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4D7C-7938-4E13-89FE-F71F42476C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FFE209D-27B2-4008-AF03-56CE45C7D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FE44064-D71B-405E-A90B-356A8B384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A62F-A916-4043-8546-0021772594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487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DE4483-7AA4-4EC5-95CB-856F310E5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693596-7497-4C01-84F6-EB755AFED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F43979E-82CB-4CDB-BCF4-7E2683956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AA1BA32-A8EE-47C5-9F1A-82858B3948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B802874-D934-4FA6-A7D2-4D1BB56D25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46DC8FC-DFBC-4916-970F-E993417A1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4D7C-7938-4E13-89FE-F71F42476C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D62D6A6-2ADA-41C6-8586-6EE87A727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5D91379-4974-49B9-85F4-2F91E9D43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A62F-A916-4043-8546-0021772594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4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DD9E97-BF3A-41A9-9CF0-044A0F33D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307A1D6-AD3B-447B-BE10-C522B239C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4D7C-7938-4E13-89FE-F71F42476C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EEB29B4-39D8-4BDC-AF20-1351A31F5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B8702AB-7AC1-4AEE-9CF8-BF953A485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A62F-A916-4043-8546-0021772594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905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75B7137-B33A-4D0F-82D2-7C7BF9004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4D7C-7938-4E13-89FE-F71F42476C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C3CCD72-F0D9-4FD3-9332-96BC0AE18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95CC47E-4743-4659-99FD-ED7B5353B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A62F-A916-4043-8546-0021772594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443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06F49A-F739-429C-B552-F13481E2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AB1355-8956-4F5A-A440-3EB904EBE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470E5AD-1451-4FC3-8159-D2FCD01502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477DB2D-8E13-403C-925F-5E8D6F628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4D7C-7938-4E13-89FE-F71F42476C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F101F21-05F7-4056-8661-116B2CE23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EB81226-B492-4607-AE7F-867996EA5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A62F-A916-4043-8546-0021772594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33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EC7105-A4B8-467B-8DC3-EAAE5F048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F32682E-4D39-4DCB-ADEA-3A2B3153D3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5A2DAD1-144E-4FD1-A1F1-4021B220B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8CF1BFD-8B87-40C5-B237-C13BD0FC7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4D7C-7938-4E13-89FE-F71F42476C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F238570-4D51-476D-AE35-D8F4933F8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B5A7F3D-FA28-4C24-BF29-D5F59DBB1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A62F-A916-4043-8546-0021772594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2116892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7F25FE0-D62E-42AE-B960-49910A89B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9305411-40E6-401F-8FE3-8727DF895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F056C0-B9FC-47FC-8F2A-410F538D80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64D7C-7938-4E13-89FE-F71F42476C0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5C41FD-A39C-43D1-8553-7E21E3E022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4FA241-F04B-422D-B788-7706632CC7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A62F-A916-4043-8546-0021772594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9057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113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53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113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3751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113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53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113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48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113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53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113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3680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2022-02-05T14:22:31Z</dcterms:created>
  <dcterms:modified xsi:type="dcterms:W3CDTF">2022-02-05T14:23:10Z</dcterms:modified>
</cp:coreProperties>
</file>