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1D68D6-3211-4FF5-9B1B-448B16F620D0}" v="22" dt="2020-05-05T15:03:46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81D68D6-3211-4FF5-9B1B-448B16F620D0}"/>
    <pc:docChg chg="modSld modMainMaster">
      <pc:chgData name="Jan Pieter Kuijper" userId="11dce61d2819b281" providerId="LiveId" clId="{F81D68D6-3211-4FF5-9B1B-448B16F620D0}" dt="2020-05-05T15:03:46.752" v="21" actId="207"/>
      <pc:docMkLst>
        <pc:docMk/>
      </pc:docMkLst>
      <pc:sldChg chg="modSp setBg">
        <pc:chgData name="Jan Pieter Kuijper" userId="11dce61d2819b281" providerId="LiveId" clId="{F81D68D6-3211-4FF5-9B1B-448B16F620D0}" dt="2020-05-05T15:03:10.761" v="12" actId="207"/>
        <pc:sldMkLst>
          <pc:docMk/>
          <pc:sldMk cId="0" sldId="258"/>
        </pc:sldMkLst>
        <pc:spChg chg="mod">
          <ac:chgData name="Jan Pieter Kuijper" userId="11dce61d2819b281" providerId="LiveId" clId="{F81D68D6-3211-4FF5-9B1B-448B16F620D0}" dt="2020-05-05T15:03:10.761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1:15.242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14.866" v="13" actId="207"/>
        <pc:sldMkLst>
          <pc:docMk/>
          <pc:sldMk cId="0" sldId="259"/>
        </pc:sldMkLst>
        <pc:spChg chg="mod">
          <ac:chgData name="Jan Pieter Kuijper" userId="11dce61d2819b281" providerId="LiveId" clId="{F81D68D6-3211-4FF5-9B1B-448B16F620D0}" dt="2020-05-05T15:03:14.866" v="13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1:25.949" v="1" actId="14826"/>
          <ac:picMkLst>
            <pc:docMk/>
            <pc:sldMk cId="0" sldId="259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18.869" v="14" actId="207"/>
        <pc:sldMkLst>
          <pc:docMk/>
          <pc:sldMk cId="0" sldId="260"/>
        </pc:sldMkLst>
        <pc:spChg chg="mod">
          <ac:chgData name="Jan Pieter Kuijper" userId="11dce61d2819b281" providerId="LiveId" clId="{F81D68D6-3211-4FF5-9B1B-448B16F620D0}" dt="2020-05-05T15:03:18.869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1:37.929" v="2" actId="14826"/>
          <ac:picMkLst>
            <pc:docMk/>
            <pc:sldMk cId="0" sldId="260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22.901" v="15" actId="207"/>
        <pc:sldMkLst>
          <pc:docMk/>
          <pc:sldMk cId="0" sldId="261"/>
        </pc:sldMkLst>
        <pc:spChg chg="mod">
          <ac:chgData name="Jan Pieter Kuijper" userId="11dce61d2819b281" providerId="LiveId" clId="{F81D68D6-3211-4FF5-9B1B-448B16F620D0}" dt="2020-05-05T15:03:22.901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1:52.416" v="3" actId="14826"/>
          <ac:picMkLst>
            <pc:docMk/>
            <pc:sldMk cId="0" sldId="261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26.638" v="16" actId="207"/>
        <pc:sldMkLst>
          <pc:docMk/>
          <pc:sldMk cId="0" sldId="262"/>
        </pc:sldMkLst>
        <pc:spChg chg="mod">
          <ac:chgData name="Jan Pieter Kuijper" userId="11dce61d2819b281" providerId="LiveId" clId="{F81D68D6-3211-4FF5-9B1B-448B16F620D0}" dt="2020-05-05T15:03:26.638" v="16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2:03.895" v="4" actId="14826"/>
          <ac:picMkLst>
            <pc:docMk/>
            <pc:sldMk cId="0" sldId="262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30.665" v="17" actId="207"/>
        <pc:sldMkLst>
          <pc:docMk/>
          <pc:sldMk cId="0" sldId="263"/>
        </pc:sldMkLst>
        <pc:spChg chg="mod">
          <ac:chgData name="Jan Pieter Kuijper" userId="11dce61d2819b281" providerId="LiveId" clId="{F81D68D6-3211-4FF5-9B1B-448B16F620D0}" dt="2020-05-05T15:03:30.665" v="17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2:13.155" v="5" actId="14826"/>
          <ac:picMkLst>
            <pc:docMk/>
            <pc:sldMk cId="0" sldId="263"/>
            <ac:picMk id="7171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34.909" v="18" actId="207"/>
        <pc:sldMkLst>
          <pc:docMk/>
          <pc:sldMk cId="0" sldId="264"/>
        </pc:sldMkLst>
        <pc:spChg chg="mod">
          <ac:chgData name="Jan Pieter Kuijper" userId="11dce61d2819b281" providerId="LiveId" clId="{F81D68D6-3211-4FF5-9B1B-448B16F620D0}" dt="2020-05-05T15:03:34.909" v="18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2:24.183" v="6" actId="14826"/>
          <ac:picMkLst>
            <pc:docMk/>
            <pc:sldMk cId="0" sldId="264"/>
            <ac:picMk id="8195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39.044" v="19" actId="207"/>
        <pc:sldMkLst>
          <pc:docMk/>
          <pc:sldMk cId="0" sldId="265"/>
        </pc:sldMkLst>
        <pc:spChg chg="mod">
          <ac:chgData name="Jan Pieter Kuijper" userId="11dce61d2819b281" providerId="LiveId" clId="{F81D68D6-3211-4FF5-9B1B-448B16F620D0}" dt="2020-05-05T15:03:39.044" v="19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2:33.907" v="7" actId="14826"/>
          <ac:picMkLst>
            <pc:docMk/>
            <pc:sldMk cId="0" sldId="265"/>
            <ac:picMk id="9219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42.858" v="20" actId="207"/>
        <pc:sldMkLst>
          <pc:docMk/>
          <pc:sldMk cId="0" sldId="266"/>
        </pc:sldMkLst>
        <pc:spChg chg="mod">
          <ac:chgData name="Jan Pieter Kuijper" userId="11dce61d2819b281" providerId="LiveId" clId="{F81D68D6-3211-4FF5-9B1B-448B16F620D0}" dt="2020-05-05T15:03:42.858" v="20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2:43.541" v="8" actId="14826"/>
          <ac:picMkLst>
            <pc:docMk/>
            <pc:sldMk cId="0" sldId="266"/>
            <ac:picMk id="10243" creationId="{00000000-0000-0000-0000-000000000000}"/>
          </ac:picMkLst>
        </pc:picChg>
      </pc:sldChg>
      <pc:sldChg chg="modSp">
        <pc:chgData name="Jan Pieter Kuijper" userId="11dce61d2819b281" providerId="LiveId" clId="{F81D68D6-3211-4FF5-9B1B-448B16F620D0}" dt="2020-05-05T15:03:46.752" v="21" actId="207"/>
        <pc:sldMkLst>
          <pc:docMk/>
          <pc:sldMk cId="0" sldId="267"/>
        </pc:sldMkLst>
        <pc:spChg chg="mod">
          <ac:chgData name="Jan Pieter Kuijper" userId="11dce61d2819b281" providerId="LiveId" clId="{F81D68D6-3211-4FF5-9B1B-448B16F620D0}" dt="2020-05-05T15:03:46.752" v="21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F81D68D6-3211-4FF5-9B1B-448B16F620D0}" dt="2020-05-05T15:02:53.594" v="9" actId="14826"/>
          <ac:picMkLst>
            <pc:docMk/>
            <pc:sldMk cId="0" sldId="267"/>
            <ac:picMk id="11267" creationId="{00000000-0000-0000-0000-000000000000}"/>
          </ac:picMkLst>
        </pc:picChg>
      </pc:sldChg>
      <pc:sldMasterChg chg="setBg modSldLayout">
        <pc:chgData name="Jan Pieter Kuijper" userId="11dce61d2819b281" providerId="LiveId" clId="{F81D68D6-3211-4FF5-9B1B-448B16F620D0}" dt="2020-05-05T15:03:05.662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928429164" sldId="2147483649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3018869375" sldId="2147483650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1726934286" sldId="2147483651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2589916582" sldId="2147483652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2797938072" sldId="2147483653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3360652383" sldId="2147483654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1253172277" sldId="2147483655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2127052207" sldId="2147483656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543094520" sldId="2147483657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88000901" sldId="2147483658"/>
          </pc:sldLayoutMkLst>
        </pc:sldLayoutChg>
        <pc:sldLayoutChg chg="setBg">
          <pc:chgData name="Jan Pieter Kuijper" userId="11dce61d2819b281" providerId="LiveId" clId="{F81D68D6-3211-4FF5-9B1B-448B16F620D0}" dt="2020-05-05T15:03:05.662" v="11"/>
          <pc:sldLayoutMkLst>
            <pc:docMk/>
            <pc:sldMasterMk cId="0" sldId="2147483648"/>
            <pc:sldLayoutMk cId="30135287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4FC12-CE70-4806-AC71-5AC0575755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842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FE2E1-1933-46E5-A613-C5BF83DF08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00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CAF2-D4F4-4C62-AE8C-5EE97AF8F1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352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3687-C1A3-43A0-BB36-04E6C9CCFB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886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E3C5A-80C4-4AA2-8AD3-A55C5B2017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69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7B9B0-2696-4C99-8D62-4A670CFC75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99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776C9-59BE-44DF-832A-087104B676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9793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2BC8-F8C5-4D91-9D9C-D719148F2A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065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4A08-1274-4678-9092-71E9BFFA04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5317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F6552-CE91-44F7-A7AB-040BEAD539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705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73F44-D96A-484A-881A-9A4C4AD2B8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309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8067CC-3F47-4B2B-BA97-43F6202B85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322"/>
            <a:ext cx="9017000" cy="441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222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222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322"/>
            <a:ext cx="9017000" cy="441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222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7081"/>
            <a:ext cx="9017000" cy="43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222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781"/>
            <a:ext cx="9017000" cy="440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222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322"/>
            <a:ext cx="9017000" cy="441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180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2020-05-05T15:03:47Z</dcterms:modified>
</cp:coreProperties>
</file>