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4FC12-CE70-4806-AC71-5AC05757550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842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FE2E1-1933-46E5-A613-C5BF83DF087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800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9CAF2-D4F4-4C62-AE8C-5EE97AF8F1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1352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D3687-C1A3-43A0-BB36-04E6C9CCFBD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1886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E3C5A-80C4-4AA2-8AD3-A55C5B2017D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2693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7B9B0-2696-4C99-8D62-4A670CFC75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8991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776C9-59BE-44DF-832A-087104B676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9793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62BC8-F8C5-4D91-9D9C-D719148F2A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6065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D4A08-1274-4678-9092-71E9BFFA04A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5317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F6552-CE91-44F7-A7AB-040BEAD539F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2705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73F44-D96A-484A-881A-9A4C4AD2B8A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4309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C8067CC-3F47-4B2B-BA97-43F6202B85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41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41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41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50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47</cp:revision>
  <dcterms:created xsi:type="dcterms:W3CDTF">2004-09-21T10:26:12Z</dcterms:created>
  <dcterms:modified xsi:type="dcterms:W3CDTF">2020-05-05T13:04:18Z</dcterms:modified>
</cp:coreProperties>
</file>