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52405FC-B6FA-4D3E-B81B-1331F2882E86}"/>
    <pc:docChg chg="modSld">
      <pc:chgData name="Jan Pieter Kuijper" userId="11dce61d2819b281" providerId="LiveId" clId="{852405FC-B6FA-4D3E-B81B-1331F2882E86}" dt="2022-02-07T15:50:25.293" v="9"/>
      <pc:docMkLst>
        <pc:docMk/>
      </pc:docMkLst>
      <pc:sldChg chg="modSp mod">
        <pc:chgData name="Jan Pieter Kuijper" userId="11dce61d2819b281" providerId="LiveId" clId="{852405FC-B6FA-4D3E-B81B-1331F2882E86}" dt="2022-02-07T15:49:47.180" v="0" actId="207"/>
        <pc:sldMkLst>
          <pc:docMk/>
          <pc:sldMk cId="0" sldId="258"/>
        </pc:sldMkLst>
        <pc:spChg chg="mod">
          <ac:chgData name="Jan Pieter Kuijper" userId="11dce61d2819b281" providerId="LiveId" clId="{852405FC-B6FA-4D3E-B81B-1331F2882E86}" dt="2022-02-07T15:49:47.180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49:52.379" v="1"/>
        <pc:sldMkLst>
          <pc:docMk/>
          <pc:sldMk cId="0" sldId="259"/>
        </pc:sldMkLst>
        <pc:spChg chg="mod">
          <ac:chgData name="Jan Pieter Kuijper" userId="11dce61d2819b281" providerId="LiveId" clId="{852405FC-B6FA-4D3E-B81B-1331F2882E86}" dt="2022-02-07T15:49:52.379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49:56.525" v="2"/>
        <pc:sldMkLst>
          <pc:docMk/>
          <pc:sldMk cId="0" sldId="260"/>
        </pc:sldMkLst>
        <pc:spChg chg="mod">
          <ac:chgData name="Jan Pieter Kuijper" userId="11dce61d2819b281" providerId="LiveId" clId="{852405FC-B6FA-4D3E-B81B-1331F2882E86}" dt="2022-02-07T15:49:56.525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50:00.952" v="3"/>
        <pc:sldMkLst>
          <pc:docMk/>
          <pc:sldMk cId="0" sldId="261"/>
        </pc:sldMkLst>
        <pc:spChg chg="mod">
          <ac:chgData name="Jan Pieter Kuijper" userId="11dce61d2819b281" providerId="LiveId" clId="{852405FC-B6FA-4D3E-B81B-1331F2882E86}" dt="2022-02-07T15:50:00.952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50:05.344" v="4"/>
        <pc:sldMkLst>
          <pc:docMk/>
          <pc:sldMk cId="0" sldId="262"/>
        </pc:sldMkLst>
        <pc:spChg chg="mod">
          <ac:chgData name="Jan Pieter Kuijper" userId="11dce61d2819b281" providerId="LiveId" clId="{852405FC-B6FA-4D3E-B81B-1331F2882E86}" dt="2022-02-07T15:50:05.344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50:09.222" v="5"/>
        <pc:sldMkLst>
          <pc:docMk/>
          <pc:sldMk cId="0" sldId="263"/>
        </pc:sldMkLst>
        <pc:spChg chg="mod">
          <ac:chgData name="Jan Pieter Kuijper" userId="11dce61d2819b281" providerId="LiveId" clId="{852405FC-B6FA-4D3E-B81B-1331F2882E86}" dt="2022-02-07T15:50:09.222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50:13.004" v="6"/>
        <pc:sldMkLst>
          <pc:docMk/>
          <pc:sldMk cId="0" sldId="264"/>
        </pc:sldMkLst>
        <pc:spChg chg="mod">
          <ac:chgData name="Jan Pieter Kuijper" userId="11dce61d2819b281" providerId="LiveId" clId="{852405FC-B6FA-4D3E-B81B-1331F2882E86}" dt="2022-02-07T15:50:13.004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50:16.791" v="7"/>
        <pc:sldMkLst>
          <pc:docMk/>
          <pc:sldMk cId="0" sldId="265"/>
        </pc:sldMkLst>
        <pc:spChg chg="mod">
          <ac:chgData name="Jan Pieter Kuijper" userId="11dce61d2819b281" providerId="LiveId" clId="{852405FC-B6FA-4D3E-B81B-1331F2882E86}" dt="2022-02-07T15:50:16.791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50:21.258" v="8"/>
        <pc:sldMkLst>
          <pc:docMk/>
          <pc:sldMk cId="0" sldId="266"/>
        </pc:sldMkLst>
        <pc:spChg chg="mod">
          <ac:chgData name="Jan Pieter Kuijper" userId="11dce61d2819b281" providerId="LiveId" clId="{852405FC-B6FA-4D3E-B81B-1331F2882E86}" dt="2022-02-07T15:50:21.258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852405FC-B6FA-4D3E-B81B-1331F2882E86}" dt="2022-02-07T15:50:25.293" v="9"/>
        <pc:sldMkLst>
          <pc:docMk/>
          <pc:sldMk cId="0" sldId="267"/>
        </pc:sldMkLst>
        <pc:spChg chg="mod">
          <ac:chgData name="Jan Pieter Kuijper" userId="11dce61d2819b281" providerId="LiveId" clId="{852405FC-B6FA-4D3E-B81B-1331F2882E86}" dt="2022-02-07T15:50:25.293" v="9"/>
          <ac:spMkLst>
            <pc:docMk/>
            <pc:sldMk cId="0" sldId="267"/>
            <ac:spMk id="1126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4B106-068F-4A34-A4F5-F42C8BBE6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479B0E-B46A-4849-BBE3-7552FD847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5EDBFC-D4FC-4A80-8A78-30DC01ED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151C2E-E560-4D80-9CE6-745A57A0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437ECF-26B0-4493-AD8F-0739C838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27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84D93-D8C7-485B-AE6A-32990715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4E6002-52EA-4D29-AFF0-4A81B39A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079B42-0794-43D1-AB99-803D0F75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A455A1-E5F1-4FF1-A4AD-5241709D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330269-2B89-4E70-BA7D-984ACA9AF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21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26E0E2C-DAC3-4981-B2F0-5A269554B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629DA37-0F32-4832-8236-457621A85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E149F3-2F77-4B36-B9D2-C6FAA6F8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C80D01-19E7-4921-9EEC-16D68136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6D5AA2-60F0-4D4D-AEFF-88743E55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54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29E27-E18C-45AA-97F2-9E6195C33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40629E-F4A6-461B-B642-7A3FFF06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68499A-C856-4114-9D38-2D7F5A8D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F06246-7A3C-495F-9689-0D15031B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EDBD8A-3C3A-4DD8-9B74-4F336389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04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2768A7-3FD9-4D53-B65C-8C5437C2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87EAF8-1BC3-4136-ABAF-9078CF74B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E41586-67E0-4EB3-9FAD-4CD0B9AA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5E8AF9-6C55-40F2-84AB-0510F59A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DE2C62-A6A0-45AA-B88C-5248DEEC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3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464F6-3A98-4BF2-94EF-BEC41ADDE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BE5F8-BF6C-4BE7-B4DD-2CD1A4227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9E256C-F82C-4461-8A56-CE5269627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20CC6CB-0844-41BE-A36D-EDA8E428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D00465-E713-4F18-A34E-272D2AB4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726514-1F0F-40E7-AF60-88111C62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98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7C840-A46C-4E50-A155-DA6B3C454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AAB0D2-DC77-4090-A172-65E467957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C35571-4E9B-4F43-8FA9-730738F2F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F329DB5-E421-4845-8F9E-4408B7E13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811D12-5887-40B2-ABF0-89FEA1623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D6F6CA8-C429-4A5F-A126-E4E51658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2928EC0-1371-4630-977D-2FE1EE79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5E2866D-0A62-4C39-91FD-39A41ED5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22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8823E-8E42-456B-82D2-4DDAEFDE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5779DE4-6CBF-4894-AABD-A92708B0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81CA4B7-BD14-4BCF-9446-C10115B9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667FFD6-EB23-46C5-8254-2A8F3791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80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66B6079-91CF-4257-83ED-14107AAB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ADA3830-6FC0-45B6-923F-123ACAAB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A1A35E-0CCD-4594-9934-C64EBD0F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17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583AB-5948-4591-880F-CB799EBF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839C42-A4D9-49FE-9341-CE8483CE2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9C3F39-C174-467D-811A-CB4B69558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D9A4E5-3497-4FBA-BE4C-811F0AF1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FB7286-2D97-4B33-8825-4B0E2B9C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B4D4A2-2804-4C9B-A1C2-E0DFEF12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24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024AB-FE48-4D25-AF4A-0DF86619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01BB60F-EA57-4372-AD12-14B85D978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151684-54B4-405A-B8B6-C324BAA46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D6FF92-516B-4849-AFF2-AC171D6F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062F6E-7AA9-4261-96D2-8FBDEDF6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F0D34C-3E70-409C-B908-ACA2466A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58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DE09565-BDD9-409B-A7F1-8585E4E7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8C5809-9FAC-46EA-8A79-2FE363307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17F93A-387C-49BC-9C0C-D93F80789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43C4-047A-49FE-A17E-2335C5C884B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671888-2BB6-4B3C-BBD5-994D95A3E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918698-EFE6-4C20-BA87-9ADB9D3B5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2FE7-7AA4-4C0D-A154-328B1DD536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03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9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9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89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496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25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112 (DNP) 	t. A.J. Molenaar;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0999"/>
            <a:ext cx="10160000" cy="49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2022-02-05T14:20:28Z</dcterms:created>
  <dcterms:modified xsi:type="dcterms:W3CDTF">2022-02-07T15:50:32Z</dcterms:modified>
</cp:coreProperties>
</file>