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CA7B8-CF8C-4459-BAD1-EF5FB1116F63}" v="1" dt="2020-10-04T08:04:48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09CA7B8-CF8C-4459-BAD1-EF5FB1116F63}"/>
    <pc:docChg chg="modSld">
      <pc:chgData name="Jan Pieter Kuijper" userId="11dce61d2819b281" providerId="LiveId" clId="{309CA7B8-CF8C-4459-BAD1-EF5FB1116F63}" dt="2020-10-04T08:04:48.675" v="0" actId="14826"/>
      <pc:docMkLst>
        <pc:docMk/>
      </pc:docMkLst>
      <pc:sldChg chg="modSp">
        <pc:chgData name="Jan Pieter Kuijper" userId="11dce61d2819b281" providerId="LiveId" clId="{309CA7B8-CF8C-4459-BAD1-EF5FB1116F63}" dt="2020-10-04T08:04:48.675" v="0" actId="14826"/>
        <pc:sldMkLst>
          <pc:docMk/>
          <pc:sldMk cId="0" sldId="258"/>
        </pc:sldMkLst>
        <pc:picChg chg="mod">
          <ac:chgData name="Jan Pieter Kuijper" userId="11dce61d2819b281" providerId="LiveId" clId="{309CA7B8-CF8C-4459-BAD1-EF5FB1116F63}" dt="2020-10-04T08:04:48.675" v="0" actId="14826"/>
          <ac:picMkLst>
            <pc:docMk/>
            <pc:sldMk cId="0" sldId="258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B3C25709-EBF7-4C80-89B0-123DAF79C6F7}"/>
    <pc:docChg chg="modSld modMainMaster">
      <pc:chgData name="Jan Pieter Kuijper" userId="11dce61d2819b281" providerId="LiveId" clId="{B3C25709-EBF7-4C80-89B0-123DAF79C6F7}" dt="2020-04-16T08:18:46.654" v="17" actId="207"/>
      <pc:docMkLst>
        <pc:docMk/>
      </pc:docMkLst>
      <pc:sldChg chg="modSp setBg">
        <pc:chgData name="Jan Pieter Kuijper" userId="11dce61d2819b281" providerId="LiveId" clId="{B3C25709-EBF7-4C80-89B0-123DAF79C6F7}" dt="2020-04-16T08:18:18.827" v="10" actId="207"/>
        <pc:sldMkLst>
          <pc:docMk/>
          <pc:sldMk cId="0" sldId="258"/>
        </pc:sldMkLst>
        <pc:spChg chg="mod">
          <ac:chgData name="Jan Pieter Kuijper" userId="11dce61d2819b281" providerId="LiveId" clId="{B3C25709-EBF7-4C80-89B0-123DAF79C6F7}" dt="2020-04-16T08:18:18.827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6:49.207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C25709-EBF7-4C80-89B0-123DAF79C6F7}" dt="2020-04-16T08:18:46.654" v="17" actId="207"/>
        <pc:sldMkLst>
          <pc:docMk/>
          <pc:sldMk cId="0" sldId="259"/>
        </pc:sldMkLst>
        <pc:spChg chg="mod">
          <ac:chgData name="Jan Pieter Kuijper" userId="11dce61d2819b281" providerId="LiveId" clId="{B3C25709-EBF7-4C80-89B0-123DAF79C6F7}" dt="2020-04-16T08:18:46.654" v="17" actId="207"/>
          <ac:spMkLst>
            <pc:docMk/>
            <pc:sldMk cId="0" sldId="259"/>
            <ac:spMk id="9218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7:58.752" v="7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C25709-EBF7-4C80-89B0-123DAF79C6F7}" dt="2020-04-16T08:18:42.308" v="16" actId="207"/>
        <pc:sldMkLst>
          <pc:docMk/>
          <pc:sldMk cId="0" sldId="260"/>
        </pc:sldMkLst>
        <pc:spChg chg="mod">
          <ac:chgData name="Jan Pieter Kuijper" userId="11dce61d2819b281" providerId="LiveId" clId="{B3C25709-EBF7-4C80-89B0-123DAF79C6F7}" dt="2020-04-16T08:18:42.308" v="16" actId="207"/>
          <ac:spMkLst>
            <pc:docMk/>
            <pc:sldMk cId="0" sldId="260"/>
            <ac:spMk id="8194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7:49.706" v="6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C25709-EBF7-4C80-89B0-123DAF79C6F7}" dt="2020-04-16T08:18:38.253" v="15" actId="207"/>
        <pc:sldMkLst>
          <pc:docMk/>
          <pc:sldMk cId="0" sldId="261"/>
        </pc:sldMkLst>
        <pc:spChg chg="mod">
          <ac:chgData name="Jan Pieter Kuijper" userId="11dce61d2819b281" providerId="LiveId" clId="{B3C25709-EBF7-4C80-89B0-123DAF79C6F7}" dt="2020-04-16T08:18:38.253" v="15" actId="207"/>
          <ac:spMkLst>
            <pc:docMk/>
            <pc:sldMk cId="0" sldId="261"/>
            <ac:spMk id="7170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7:39.833" v="5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C25709-EBF7-4C80-89B0-123DAF79C6F7}" dt="2020-04-16T08:18:34.288" v="14" actId="207"/>
        <pc:sldMkLst>
          <pc:docMk/>
          <pc:sldMk cId="0" sldId="262"/>
        </pc:sldMkLst>
        <pc:spChg chg="mod">
          <ac:chgData name="Jan Pieter Kuijper" userId="11dce61d2819b281" providerId="LiveId" clId="{B3C25709-EBF7-4C80-89B0-123DAF79C6F7}" dt="2020-04-16T08:18:34.288" v="14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7:30.665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C25709-EBF7-4C80-89B0-123DAF79C6F7}" dt="2020-04-16T08:18:30.483" v="13" actId="207"/>
        <pc:sldMkLst>
          <pc:docMk/>
          <pc:sldMk cId="0" sldId="263"/>
        </pc:sldMkLst>
        <pc:spChg chg="mod">
          <ac:chgData name="Jan Pieter Kuijper" userId="11dce61d2819b281" providerId="LiveId" clId="{B3C25709-EBF7-4C80-89B0-123DAF79C6F7}" dt="2020-04-16T08:18:30.483" v="13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7:20.545" v="3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C25709-EBF7-4C80-89B0-123DAF79C6F7}" dt="2020-04-16T08:18:26.639" v="12" actId="207"/>
        <pc:sldMkLst>
          <pc:docMk/>
          <pc:sldMk cId="0" sldId="264"/>
        </pc:sldMkLst>
        <pc:spChg chg="mod">
          <ac:chgData name="Jan Pieter Kuijper" userId="11dce61d2819b281" providerId="LiveId" clId="{B3C25709-EBF7-4C80-89B0-123DAF79C6F7}" dt="2020-04-16T08:18:26.639" v="12" actId="207"/>
          <ac:spMkLst>
            <pc:docMk/>
            <pc:sldMk cId="0" sldId="264"/>
            <ac:spMk id="4098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7:08.592" v="2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B3C25709-EBF7-4C80-89B0-123DAF79C6F7}" dt="2020-04-16T08:18:22.790" v="11" actId="207"/>
        <pc:sldMkLst>
          <pc:docMk/>
          <pc:sldMk cId="0" sldId="265"/>
        </pc:sldMkLst>
        <pc:spChg chg="mod">
          <ac:chgData name="Jan Pieter Kuijper" userId="11dce61d2819b281" providerId="LiveId" clId="{B3C25709-EBF7-4C80-89B0-123DAF79C6F7}" dt="2020-04-16T08:18:22.790" v="11" actId="207"/>
          <ac:spMkLst>
            <pc:docMk/>
            <pc:sldMk cId="0" sldId="265"/>
            <ac:spMk id="3074" creationId="{00000000-0000-0000-0000-000000000000}"/>
          </ac:spMkLst>
        </pc:spChg>
        <pc:picChg chg="mod">
          <ac:chgData name="Jan Pieter Kuijper" userId="11dce61d2819b281" providerId="LiveId" clId="{B3C25709-EBF7-4C80-89B0-123DAF79C6F7}" dt="2020-04-16T08:16:58.492" v="1" actId="14826"/>
          <ac:picMkLst>
            <pc:docMk/>
            <pc:sldMk cId="0" sldId="265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B3C25709-EBF7-4C80-89B0-123DAF79C6F7}" dt="2020-04-16T08:18:13.182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1209570421" sldId="2147483649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3381637319" sldId="2147483650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2757069651" sldId="2147483651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1534174921" sldId="2147483652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3793925797" sldId="2147483653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1235834617" sldId="2147483654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4238142866" sldId="2147483655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3890770834" sldId="2147483656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687022589" sldId="2147483657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274503501" sldId="2147483658"/>
          </pc:sldLayoutMkLst>
        </pc:sldLayoutChg>
        <pc:sldLayoutChg chg="setBg">
          <pc:chgData name="Jan Pieter Kuijper" userId="11dce61d2819b281" providerId="LiveId" clId="{B3C25709-EBF7-4C80-89B0-123DAF79C6F7}" dt="2020-04-16T08:18:13.182" v="9"/>
          <pc:sldLayoutMkLst>
            <pc:docMk/>
            <pc:sldMasterMk cId="0" sldId="2147483648"/>
            <pc:sldLayoutMk cId="53442316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87AB0-3DE6-4BFC-9C69-5432BE027E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0957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6047-62D6-4949-9BA1-F92C343C48B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50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6AA7-C837-4F29-A43A-91AB03E90C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442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80BC-7546-4167-9C17-C23E72659B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163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C8A9E-0713-4B13-94C0-D2537C4A3F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70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32B82-2EE0-4A96-9915-3626C9B29A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417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A9B9-6C20-446B-98BD-E9AF74565CE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392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C552-8245-4C5E-AB6F-F128A64D0F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58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E7D2-5222-485B-A6B1-170049DE47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814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1006-FF40-4FF7-A858-647382DD1E4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077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568D-1F86-4225-8B2B-4CA20C7DC6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8702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E4B839-FC7A-4B9B-A254-61CAC0A1CB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6999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168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2020-10-04T08:04:51Z</dcterms:modified>
</cp:coreProperties>
</file>