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4" r:id="rId4"/>
    <p:sldId id="263" r:id="rId5"/>
    <p:sldId id="262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87AB0-3DE6-4BFC-9C69-5432BE027E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0957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6047-62D6-4949-9BA1-F92C343C48B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50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36AA7-C837-4F29-A43A-91AB03E90CF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442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80BC-7546-4167-9C17-C23E72659B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163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C8A9E-0713-4B13-94C0-D2537C4A3FF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706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32B82-2EE0-4A96-9915-3626C9B29A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3417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BA9B9-6C20-446B-98BD-E9AF74565CE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392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C552-8245-4C5E-AB6F-F128A64D0F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3583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E7D2-5222-485B-A6B1-170049DE47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814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61006-FF40-4FF7-A858-647382DD1E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077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C568D-1F86-4225-8B2B-4CA20C7DC6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8702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7E4B839-FC7A-4B9B-A254-61CAC0A1CB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33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2020-10-03T17:50:16Z</dcterms:modified>
</cp:coreProperties>
</file>