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5" r:id="rId3"/>
    <p:sldId id="264" r:id="rId4"/>
    <p:sldId id="263" r:id="rId5"/>
    <p:sldId id="262" r:id="rId6"/>
    <p:sldId id="261" r:id="rId7"/>
    <p:sldId id="260" r:id="rId8"/>
    <p:sldId id="259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0" autoAdjust="0"/>
    <p:restoredTop sz="94660"/>
  </p:normalViewPr>
  <p:slideViewPr>
    <p:cSldViewPr snapToGrid="0">
      <p:cViewPr varScale="1">
        <p:scale>
          <a:sx n="82" d="100"/>
          <a:sy n="82" d="100"/>
        </p:scale>
        <p:origin x="187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'1.0' encoding='UTF-8' standalone='yes'?>
<Relationships xmlns="http://schemas.openxmlformats.org/package/2006/relationships"><Relationship Id="rId1" Type="http://schemas.openxmlformats.org/officeDocument/2006/relationships/slideMaster" Target="slideMasters/slideMaster1.xml"/><Relationship Id="rId10" Type="http://schemas.openxmlformats.org/officeDocument/2006/relationships/presProps" Target="presProps.xml"/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/Relationships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64B8C2F-ADF6-41DC-B718-D8EF4AC028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000404D2-92E7-46D9-ACBE-BE6756EF80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9203A87B-82DA-4EBC-A71B-F8D4AFE057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63C2-2594-4E99-B7D5-B24AA04228D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F425BB4-C97E-41DD-B82E-77A19CEE7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10B5C9A-EB93-48BE-80A6-B66CB1943E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1FCB-51D1-44EC-9D1B-34A4AA07FB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147549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BDEDAF-234E-4B99-93F5-A902895129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7087D527-CBD2-4023-85C5-B5A8381468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DB29121-E0B6-472E-9BE1-736E57BBFB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63C2-2594-4E99-B7D5-B24AA04228D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58BBBD9-73F9-4FB1-809D-D564D2FEB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136100A-5DC7-4370-AD61-DFE55317D6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1FCB-51D1-44EC-9D1B-34A4AA07FB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21028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466E5C48-A94A-4CF7-AD8B-BF0E8C3810E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A183F6F1-2C37-4BE8-97B8-E16BA7E366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658F663-4F9F-4DC3-8B67-2D1A8E143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63C2-2594-4E99-B7D5-B24AA04228D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019BD66-AE99-4404-A416-BF7656808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4C4C944-FAFF-4BCA-BFD1-287634252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1FCB-51D1-44EC-9D1B-34A4AA07FB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450723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71F45C6-DA5A-4F6E-B703-6BFBACD5FA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B0FA70-75EC-408E-9E5C-0E1A33551F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89331227-A9E6-430E-8333-CDA92C0AD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63C2-2594-4E99-B7D5-B24AA04228D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04AC7E5F-D26F-4CA2-8BF2-C499584450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C3B2E76A-1B0E-4945-B041-771933E3D3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1FCB-51D1-44EC-9D1B-34A4AA07FB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144599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7CA355-88A3-4E83-89B1-41D762C46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18865E61-B72E-4472-8B51-EF6E4165B8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EC55BE2-9AD8-44B3-A767-0132768A4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63C2-2594-4E99-B7D5-B24AA04228D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617C089F-4CC0-4C04-836C-2DBF80EDEB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D6356FD-91B4-40F2-A81C-A28C333CC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1FCB-51D1-44EC-9D1B-34A4AA07FB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443979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6F534D-B7EE-445C-BA8D-47BFA7F3F3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D042D31-EAB6-4163-83B3-D173D1212D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5537407-75EB-4DF7-8F8F-30FE9E6D4D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0E42694-850A-4359-AFBD-6163695E87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63C2-2594-4E99-B7D5-B24AA04228D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2AC05CFC-D957-4E91-B243-F12917952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73D618A3-DA87-4C78-865E-305ECEE0A2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1FCB-51D1-44EC-9D1B-34A4AA07FB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94486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0CA55EB-E98B-4512-A91F-0CFEF3F91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58A3BC64-C90B-457F-B017-40AE55B7B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A21E5C04-BF26-4521-9E34-668BBF925C1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21DD211A-3CB8-449B-9251-2782180339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43794B4A-21E1-4151-BA71-1497DA248B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B787E285-2A15-4433-9DB6-2D4A143480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63C2-2594-4E99-B7D5-B24AA04228D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5B263EE9-EDAF-4F21-89C3-0F130F13F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CE574C9D-E36C-4FB5-A603-B133BA61C4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1FCB-51D1-44EC-9D1B-34A4AA07FB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95390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CDC97F-C157-4C3A-9DC7-FEC643D1F8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540E8AE2-0782-4C72-AC4F-438F3C71DD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63C2-2594-4E99-B7D5-B24AA04228D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14401C5B-DB59-4F7A-AFA4-2F1558B46E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947294A7-A587-4948-85D0-CD2EFEA9B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1FCB-51D1-44EC-9D1B-34A4AA07FB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368063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69C936D2-0FD0-4955-A9F7-E18CA81C1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63C2-2594-4E99-B7D5-B24AA04228D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514FC80B-FDAD-4AD5-B7C2-252E524ACD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CBC2DB90-0C46-420D-98DC-32D35097F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1FCB-51D1-44EC-9D1B-34A4AA07FB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992025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3526109-01B3-4FA0-B6D3-80C5EC2059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D0FA931-91FC-445F-A16D-6856480FDE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FBCB461-3CB3-4A8E-A636-89A9EDD1480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33D297E4-1B96-4A32-AD98-91681C6E54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63C2-2594-4E99-B7D5-B24AA04228D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3A33A3D3-8F8F-4EF3-B650-D687F28D23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0FE6DE1-5291-43A9-A4A0-C5E1607E49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1FCB-51D1-44EC-9D1B-34A4AA07FB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5408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141514-FDC4-4533-A811-0D76D048F4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9A296AE2-875A-4175-BE17-B2B0F4EA28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F9AE498-9C69-4CF0-9B7B-30CD999EF8F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25F2AFBC-DC31-42E9-8A0A-06B469C5B5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0963C2-2594-4E99-B7D5-B24AA04228D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136D5DDA-B37A-4E0D-AA89-7D97497F2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94CFD3CE-C607-432E-882B-127F45DEC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D21FCB-51D1-44EC-9D1B-34A4AA07FB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91097401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DCEC1B2A-85FB-4741-8A9B-0F7FE89E03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B4143116-B008-4012-BFCC-AF8EBB82B84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30E5A9AB-CDDB-43B3-A8B3-9008F0202E3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963C2-2594-4E99-B7D5-B24AA04228DB}" type="datetimeFigureOut">
              <a:rPr lang="nl-NL" smtClean="0"/>
              <a:t>5-2-2022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4424EDCE-BD3D-4FFC-942F-DEA2642C66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02DEC1A2-A160-4FD4-BBCB-6FF72575CEA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D21FCB-51D1-44EC-9D1B-34A4AA07FBD9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93963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2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_rels/slide3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4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3" name="Afbeelding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68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9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9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9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>
          <a:bgClr>
            <a:srgbClr val="0000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3"/>
          <p:cNvSpPr>
            <a:spLocks noChangeArrowheads="1"/>
          </p:cNvSpPr>
          <p:nvPr/>
        </p:nvSpPr>
        <p:spPr bwMode="auto">
          <a:xfrm>
            <a:off x="1608139" y="6461125"/>
            <a:ext cx="90249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tabLst>
                <a:tab pos="8842375" algn="r"/>
              </a:tabLst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8842375" algn="r"/>
              </a:tabLst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8842375" algn="r"/>
              </a:tabLs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8842375" algn="r"/>
              </a:tabLst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>
                <a:solidFill>
                  <a:srgbClr val="FFFFFF"/>
                </a:solidFill>
              </a:defRPr>
            </a:pPr>
            <a:r>
              <a:rPr lang="en-US" altLang="nl-NL" sz="1600" b="1">
                <a:latin typeface="Arial" panose="020B0604020202020204" pitchFamily="34" charset="0"/>
              </a:rPr>
              <a:t>Psalm 111 (DNP)	t. A.J. Molenaar; m. Genève 1542 / Lyon 1547</a:t>
            </a:r>
            <a:endParaRPr lang="nl-NL" altLang="nl-NL" sz="1600" b="1">
              <a:latin typeface="Arial" panose="020B0604020202020204" pitchFamily="34" charset="0"/>
            </a:endParaRPr>
          </a:p>
        </p:txBody>
      </p:sp>
      <p:pic>
        <p:nvPicPr>
          <p:cNvPr id="2" name="Afbeelding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000" y="381000"/>
            <a:ext cx="10160000" cy="3758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168</Words>
  <Application>Microsoft Office PowerPoint</Application>
  <PresentationFormat>Breedbeeld</PresentationFormat>
  <Paragraphs>8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Freddy Gerkema</dc:creator>
  <cp:lastModifiedBy>Freddy Gerkema</cp:lastModifiedBy>
  <cp:revision>1</cp:revision>
  <dcterms:created xsi:type="dcterms:W3CDTF">2022-02-05T14:18:16Z</dcterms:created>
  <dcterms:modified xsi:type="dcterms:W3CDTF">2022-02-05T14:19:47Z</dcterms:modified>
</cp:coreProperties>
</file>