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4" r:id="rId4"/>
    <p:sldId id="263" r:id="rId5"/>
    <p:sldId id="262" r:id="rId6"/>
    <p:sldId id="261" r:id="rId7"/>
    <p:sldId id="260" r:id="rId8"/>
    <p:sldId id="259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4B8C2F-ADF6-41DC-B718-D8EF4AC02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00404D2-92E7-46D9-ACBE-BE6756EF8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203A87B-82DA-4EBC-A71B-F8D4AFE05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425BB4-C97E-41DD-B82E-77A19CEE7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0B5C9A-EB93-48BE-80A6-B66CB194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47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BDEDAF-234E-4B99-93F5-A90289512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087D527-CBD2-4023-85C5-B5A838146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B29121-E0B6-472E-9BE1-736E57BBF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8BBBD9-73F9-4FB1-809D-D564D2FEB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136100A-5DC7-4370-AD61-DFE55317D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102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66E5C48-A94A-4CF7-AD8B-BF0E8C3810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183F6F1-2C37-4BE8-97B8-E16BA7E36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58F663-4F9F-4DC3-8B67-2D1A8E143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19BD66-AE99-4404-A416-BF7656808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C4C944-FAFF-4BCA-BFD1-287634252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507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F45C6-DA5A-4F6E-B703-6BFBACD5F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B0FA70-75EC-408E-9E5C-0E1A33551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331227-A9E6-430E-8333-CDA92C0AD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AC7E5F-D26F-4CA2-8BF2-C49958445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3B2E76A-1B0E-4945-B041-771933E3D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59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7CA355-88A3-4E83-89B1-41D762C46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865E61-B72E-4472-8B51-EF6E4165B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C55BE2-9AD8-44B3-A767-0132768A4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7C089F-4CC0-4C04-836C-2DBF80EDE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6356FD-91B4-40F2-A81C-A28C333CC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439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6F534D-B7EE-445C-BA8D-47BFA7F3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042D31-EAB6-4163-83B3-D173D1212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5537407-75EB-4DF7-8F8F-30FE9E6D4D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0E42694-850A-4359-AFBD-6163695E8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AC05CFC-D957-4E91-B243-F12917952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3D618A3-DA87-4C78-865E-305ECEE0A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448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CA55EB-E98B-4512-A91F-0CFEF3F91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8A3BC64-C90B-457F-B017-40AE55B7B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21E5C04-BF26-4521-9E34-668BBF925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1DD211A-3CB8-449B-9251-2782180339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3794B4A-21E1-4151-BA71-1497DA248B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787E285-2A15-4433-9DB6-2D4A14348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B263EE9-EDAF-4F21-89C3-0F130F13F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E574C9D-E36C-4FB5-A603-B133BA61C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539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CDC97F-C157-4C3A-9DC7-FEC643D1F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40E8AE2-0782-4C72-AC4F-438F3C71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4401C5B-DB59-4F7A-AFA4-2F1558B46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47294A7-A587-4948-85D0-CD2EFEA9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680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9C936D2-0FD0-4955-A9F7-E18CA81C1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14FC80B-FDAD-4AD5-B7C2-252E524AC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BC2DB90-0C46-420D-98DC-32D35097F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920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526109-01B3-4FA0-B6D3-80C5EC205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0FA931-91FC-445F-A16D-6856480FD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FBCB461-3CB3-4A8E-A636-89A9EDD148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3D297E4-1B96-4A32-AD98-91681C6E5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A33A3D3-8F8F-4EF3-B650-D687F28D2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0FE6DE1-5291-43A9-A4A0-C5E1607E4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40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141514-FDC4-4533-A811-0D76D048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A296AE2-875A-4175-BE17-B2B0F4EA2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F9AE498-9C69-4CF0-9B7B-30CD999EF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5F2AFBC-DC31-42E9-8A0A-06B469C5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36D5DDA-B37A-4E0D-AA89-7D97497F2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4CFD3CE-C607-432E-882B-127F45DEC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109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CEC1B2A-85FB-4741-8A9B-0F7FE89E0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4143116-B008-4012-BFCC-AF8EBB82B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E5A9AB-CDDB-43B3-A8B3-9008F0202E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424EDCE-BD3D-4FFC-942F-DEA2642C66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DEC1A2-A160-4FD4-BBCB-6FF72575C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396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168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2022-02-05T14:18:16Z</dcterms:created>
  <dcterms:modified xsi:type="dcterms:W3CDTF">2022-02-05T14:19:47Z</dcterms:modified>
</cp:coreProperties>
</file>