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1AD31B-4F99-435B-A899-4B55E46FC594}" v="1" dt="2020-10-04T08:03:57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921AD31B-4F99-435B-A899-4B55E46FC594}"/>
    <pc:docChg chg="modSld">
      <pc:chgData name="Jan Pieter Kuijper" userId="11dce61d2819b281" providerId="LiveId" clId="{921AD31B-4F99-435B-A899-4B55E46FC594}" dt="2020-10-04T08:03:57.792" v="0" actId="14826"/>
      <pc:docMkLst>
        <pc:docMk/>
      </pc:docMkLst>
      <pc:sldChg chg="modSp">
        <pc:chgData name="Jan Pieter Kuijper" userId="11dce61d2819b281" providerId="LiveId" clId="{921AD31B-4F99-435B-A899-4B55E46FC594}" dt="2020-10-04T08:03:57.792" v="0" actId="14826"/>
        <pc:sldMkLst>
          <pc:docMk/>
          <pc:sldMk cId="0" sldId="259"/>
        </pc:sldMkLst>
        <pc:picChg chg="mod">
          <ac:chgData name="Jan Pieter Kuijper" userId="11dce61d2819b281" providerId="LiveId" clId="{921AD31B-4F99-435B-A899-4B55E46FC594}" dt="2020-10-04T08:03:57.792" v="0" actId="14826"/>
          <ac:picMkLst>
            <pc:docMk/>
            <pc:sldMk cId="0" sldId="259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ACAAA017-5AC7-4C07-9BDD-89BA90865092}"/>
    <pc:docChg chg="modSld modMainMaster">
      <pc:chgData name="Jan Pieter Kuijper" userId="11dce61d2819b281" providerId="LiveId" clId="{ACAAA017-5AC7-4C07-9BDD-89BA90865092}" dt="2020-04-16T08:16:22.524" v="9" actId="207"/>
      <pc:docMkLst>
        <pc:docMk/>
      </pc:docMkLst>
      <pc:sldChg chg="modSp setBg">
        <pc:chgData name="Jan Pieter Kuijper" userId="11dce61d2819b281" providerId="LiveId" clId="{ACAAA017-5AC7-4C07-9BDD-89BA90865092}" dt="2020-04-16T08:16:09.262" v="6" actId="207"/>
        <pc:sldMkLst>
          <pc:docMk/>
          <pc:sldMk cId="0" sldId="258"/>
        </pc:sldMkLst>
        <pc:spChg chg="mod">
          <ac:chgData name="Jan Pieter Kuijper" userId="11dce61d2819b281" providerId="LiveId" clId="{ACAAA017-5AC7-4C07-9BDD-89BA90865092}" dt="2020-04-16T08:16:09.262" v="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ACAAA017-5AC7-4C07-9BDD-89BA90865092}" dt="2020-04-16T08:15:23.093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CAAA017-5AC7-4C07-9BDD-89BA90865092}" dt="2020-04-16T08:16:17.977" v="8" actId="207"/>
        <pc:sldMkLst>
          <pc:docMk/>
          <pc:sldMk cId="0" sldId="259"/>
        </pc:sldMkLst>
        <pc:spChg chg="mod">
          <ac:chgData name="Jan Pieter Kuijper" userId="11dce61d2819b281" providerId="LiveId" clId="{ACAAA017-5AC7-4C07-9BDD-89BA90865092}" dt="2020-04-16T08:16:17.977" v="8" actId="207"/>
          <ac:spMkLst>
            <pc:docMk/>
            <pc:sldMk cId="0" sldId="259"/>
            <ac:spMk id="4098" creationId="{00000000-0000-0000-0000-000000000000}"/>
          </ac:spMkLst>
        </pc:spChg>
        <pc:picChg chg="mod">
          <ac:chgData name="Jan Pieter Kuijper" userId="11dce61d2819b281" providerId="LiveId" clId="{ACAAA017-5AC7-4C07-9BDD-89BA90865092}" dt="2020-04-16T08:15:41.469" v="2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CAAA017-5AC7-4C07-9BDD-89BA90865092}" dt="2020-04-16T08:16:13.434" v="7" actId="207"/>
        <pc:sldMkLst>
          <pc:docMk/>
          <pc:sldMk cId="0" sldId="260"/>
        </pc:sldMkLst>
        <pc:spChg chg="mod">
          <ac:chgData name="Jan Pieter Kuijper" userId="11dce61d2819b281" providerId="LiveId" clId="{ACAAA017-5AC7-4C07-9BDD-89BA90865092}" dt="2020-04-16T08:16:13.434" v="7" actId="207"/>
          <ac:spMkLst>
            <pc:docMk/>
            <pc:sldMk cId="0" sldId="260"/>
            <ac:spMk id="3074" creationId="{00000000-0000-0000-0000-000000000000}"/>
          </ac:spMkLst>
        </pc:spChg>
        <pc:picChg chg="mod">
          <ac:chgData name="Jan Pieter Kuijper" userId="11dce61d2819b281" providerId="LiveId" clId="{ACAAA017-5AC7-4C07-9BDD-89BA90865092}" dt="2020-04-16T08:15:32.479" v="1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ACAAA017-5AC7-4C07-9BDD-89BA90865092}" dt="2020-04-16T08:16:22.524" v="9" actId="207"/>
        <pc:sldMkLst>
          <pc:docMk/>
          <pc:sldMk cId="0" sldId="261"/>
        </pc:sldMkLst>
        <pc:spChg chg="mod">
          <ac:chgData name="Jan Pieter Kuijper" userId="11dce61d2819b281" providerId="LiveId" clId="{ACAAA017-5AC7-4C07-9BDD-89BA90865092}" dt="2020-04-16T08:16:22.524" v="9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ACAAA017-5AC7-4C07-9BDD-89BA90865092}" dt="2020-04-16T08:15:50.856" v="3" actId="14826"/>
          <ac:picMkLst>
            <pc:docMk/>
            <pc:sldMk cId="0" sldId="261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ACAAA017-5AC7-4C07-9BDD-89BA90865092}" dt="2020-04-16T08:16:03.376" v="5"/>
        <pc:sldMasterMkLst>
          <pc:docMk/>
          <pc:sldMasterMk cId="0" sldId="2147483648"/>
        </pc:sldMasterMkLst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1983599736" sldId="2147483649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2967011131" sldId="2147483650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620583348" sldId="2147483651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1141828403" sldId="2147483652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315508917" sldId="2147483653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2322565011" sldId="2147483654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1664673985" sldId="2147483655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3642575962" sldId="2147483656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2677173450" sldId="2147483657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1239076185" sldId="2147483658"/>
          </pc:sldLayoutMkLst>
        </pc:sldLayoutChg>
        <pc:sldLayoutChg chg="setBg">
          <pc:chgData name="Jan Pieter Kuijper" userId="11dce61d2819b281" providerId="LiveId" clId="{ACAAA017-5AC7-4C07-9BDD-89BA90865092}" dt="2020-04-16T08:16:03.376" v="5"/>
          <pc:sldLayoutMkLst>
            <pc:docMk/>
            <pc:sldMasterMk cId="0" sldId="2147483648"/>
            <pc:sldLayoutMk cId="38412990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4CB5E-3190-4D73-AE47-18A46C1E90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359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49B38-96E4-4E11-8554-801A465964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3907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4ABF-C327-406C-AED8-AC669CDFF5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12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F1F0-0EE2-4942-90E6-E708E63D6E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701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0D76B-7B74-4241-925A-4174B7A930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058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05E1-5EE4-4F9E-BAFA-2AE5ADFD6C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182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35380-35FF-42C5-B278-E19FCE4529A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508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37EFE-8853-4569-84D3-2694107418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2256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BD5E-7F93-4D6F-BD89-81B3FB28395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467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33668-A875-4D64-B86F-E26B38A2F4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4257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80CD0-0BF0-4819-8390-DD188D4DF9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717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37EABE0-FD9C-47A2-8B13-6EAF0BBCF7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15" y="634999"/>
            <a:ext cx="9013969" cy="403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1" y="635728"/>
            <a:ext cx="9016998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110 (DNP)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28"/>
            <a:ext cx="9017000" cy="4033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64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41</cp:revision>
  <dcterms:created xsi:type="dcterms:W3CDTF">2004-09-21T10:26:12Z</dcterms:created>
  <dcterms:modified xsi:type="dcterms:W3CDTF">2020-10-04T08:03:59Z</dcterms:modified>
</cp:coreProperties>
</file>