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26BCE-A116-4F27-BAB5-365B18A61BAA}" v="10" dt="2019-12-08T20:41:29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EA26BCE-A116-4F27-BAB5-365B18A61BAA}"/>
    <pc:docChg chg="modSld modMainMaster">
      <pc:chgData name="Jan Pieter Kuijper" userId="11dce61d2819b281" providerId="LiveId" clId="{2EA26BCE-A116-4F27-BAB5-365B18A61BAA}" dt="2019-12-08T20:41:29.437" v="9" actId="207"/>
      <pc:docMkLst>
        <pc:docMk/>
      </pc:docMkLst>
      <pc:sldChg chg="modSp setBg">
        <pc:chgData name="Jan Pieter Kuijper" userId="11dce61d2819b281" providerId="LiveId" clId="{2EA26BCE-A116-4F27-BAB5-365B18A61BAA}" dt="2019-12-08T20:41:14.636" v="6" actId="207"/>
        <pc:sldMkLst>
          <pc:docMk/>
          <pc:sldMk cId="0" sldId="258"/>
        </pc:sldMkLst>
        <pc:spChg chg="mod">
          <ac:chgData name="Jan Pieter Kuijper" userId="11dce61d2819b281" providerId="LiveId" clId="{2EA26BCE-A116-4F27-BAB5-365B18A61BAA}" dt="2019-12-08T20:41:14.636" v="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2EA26BCE-A116-4F27-BAB5-365B18A61BAA}" dt="2019-12-08T20:40:08.836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2EA26BCE-A116-4F27-BAB5-365B18A61BAA}" dt="2019-12-08T20:41:29.437" v="9" actId="207"/>
        <pc:sldMkLst>
          <pc:docMk/>
          <pc:sldMk cId="0" sldId="259"/>
        </pc:sldMkLst>
        <pc:spChg chg="mod">
          <ac:chgData name="Jan Pieter Kuijper" userId="11dce61d2819b281" providerId="LiveId" clId="{2EA26BCE-A116-4F27-BAB5-365B18A61BAA}" dt="2019-12-08T20:41:29.437" v="9" actId="207"/>
          <ac:spMkLst>
            <pc:docMk/>
            <pc:sldMk cId="0" sldId="259"/>
            <ac:spMk id="5122" creationId="{00000000-0000-0000-0000-000000000000}"/>
          </ac:spMkLst>
        </pc:spChg>
        <pc:picChg chg="mod">
          <ac:chgData name="Jan Pieter Kuijper" userId="11dce61d2819b281" providerId="LiveId" clId="{2EA26BCE-A116-4F27-BAB5-365B18A61BAA}" dt="2019-12-08T20:40:52.216" v="3" actId="14826"/>
          <ac:picMkLst>
            <pc:docMk/>
            <pc:sldMk cId="0" sldId="259"/>
            <ac:picMk id="5123" creationId="{00000000-0000-0000-0000-000000000000}"/>
          </ac:picMkLst>
        </pc:picChg>
      </pc:sldChg>
      <pc:sldChg chg="modSp">
        <pc:chgData name="Jan Pieter Kuijper" userId="11dce61d2819b281" providerId="LiveId" clId="{2EA26BCE-A116-4F27-BAB5-365B18A61BAA}" dt="2019-12-08T20:41:24.408" v="8" actId="207"/>
        <pc:sldMkLst>
          <pc:docMk/>
          <pc:sldMk cId="0" sldId="260"/>
        </pc:sldMkLst>
        <pc:spChg chg="mod">
          <ac:chgData name="Jan Pieter Kuijper" userId="11dce61d2819b281" providerId="LiveId" clId="{2EA26BCE-A116-4F27-BAB5-365B18A61BAA}" dt="2019-12-08T20:41:24.408" v="8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2EA26BCE-A116-4F27-BAB5-365B18A61BAA}" dt="2019-12-08T20:40:36.711" v="2" actId="14826"/>
          <ac:picMkLst>
            <pc:docMk/>
            <pc:sldMk cId="0" sldId="260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2EA26BCE-A116-4F27-BAB5-365B18A61BAA}" dt="2019-12-08T20:41:18.801" v="7" actId="207"/>
        <pc:sldMkLst>
          <pc:docMk/>
          <pc:sldMk cId="0" sldId="261"/>
        </pc:sldMkLst>
        <pc:spChg chg="mod">
          <ac:chgData name="Jan Pieter Kuijper" userId="11dce61d2819b281" providerId="LiveId" clId="{2EA26BCE-A116-4F27-BAB5-365B18A61BAA}" dt="2019-12-08T20:41:18.801" v="7" actId="207"/>
          <ac:spMkLst>
            <pc:docMk/>
            <pc:sldMk cId="0" sldId="261"/>
            <ac:spMk id="3074" creationId="{00000000-0000-0000-0000-000000000000}"/>
          </ac:spMkLst>
        </pc:spChg>
        <pc:picChg chg="mod">
          <ac:chgData name="Jan Pieter Kuijper" userId="11dce61d2819b281" providerId="LiveId" clId="{2EA26BCE-A116-4F27-BAB5-365B18A61BAA}" dt="2019-12-08T20:40:22.855" v="1" actId="14826"/>
          <ac:picMkLst>
            <pc:docMk/>
            <pc:sldMk cId="0" sldId="261"/>
            <ac:picMk id="3075" creationId="{00000000-0000-0000-0000-000000000000}"/>
          </ac:picMkLst>
        </pc:picChg>
      </pc:sldChg>
      <pc:sldMasterChg chg="setBg modSldLayout">
        <pc:chgData name="Jan Pieter Kuijper" userId="11dce61d2819b281" providerId="LiveId" clId="{2EA26BCE-A116-4F27-BAB5-365B18A61BAA}" dt="2019-12-08T20:41:09.424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2813419278" sldId="2147483649"/>
          </pc:sldLayoutMkLst>
        </pc:sldLayoutChg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2281356644" sldId="2147483650"/>
          </pc:sldLayoutMkLst>
        </pc:sldLayoutChg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3568575732" sldId="2147483651"/>
          </pc:sldLayoutMkLst>
        </pc:sldLayoutChg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42508979" sldId="2147483652"/>
          </pc:sldLayoutMkLst>
        </pc:sldLayoutChg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493511600" sldId="2147483653"/>
          </pc:sldLayoutMkLst>
        </pc:sldLayoutChg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4292490381" sldId="2147483654"/>
          </pc:sldLayoutMkLst>
        </pc:sldLayoutChg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3632802658" sldId="2147483655"/>
          </pc:sldLayoutMkLst>
        </pc:sldLayoutChg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273785094" sldId="2147483656"/>
          </pc:sldLayoutMkLst>
        </pc:sldLayoutChg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263720056" sldId="2147483657"/>
          </pc:sldLayoutMkLst>
        </pc:sldLayoutChg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2676629325" sldId="2147483658"/>
          </pc:sldLayoutMkLst>
        </pc:sldLayoutChg>
        <pc:sldLayoutChg chg="setBg">
          <pc:chgData name="Jan Pieter Kuijper" userId="11dce61d2819b281" providerId="LiveId" clId="{2EA26BCE-A116-4F27-BAB5-365B18A61BAA}" dt="2019-12-08T20:41:09.424" v="5"/>
          <pc:sldLayoutMkLst>
            <pc:docMk/>
            <pc:sldMasterMk cId="0" sldId="2147483648"/>
            <pc:sldLayoutMk cId="30860331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94FD-764B-4F51-8253-57AF0C0F3A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341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D1DDA-F327-4DE5-B9B0-20E02DDDEC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662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D5B8-8CC5-4F12-BAAB-640D89EEB6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60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97A69-B58B-49BE-834A-0F268FE06C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8135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D55D2-13C7-4E41-8AB2-5D0DB6B379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857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75834-9C03-4C84-85CD-35BD939A9BE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50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8984-5E9C-40C8-9904-51C98DD5F9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35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1DC8F-C4AF-4C7C-9517-DF8D35EC0A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9249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B2828-4C32-4ABD-8041-C49FE37F4F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280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6CA6F-E5DB-4CA1-BD37-708B66A48B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78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29B4-B33B-4599-A0F2-AF3FF1E876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372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7F92783-D525-4149-8E8F-AE168F4A53C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974"/>
            <a:ext cx="9017000" cy="43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110" y="635000"/>
            <a:ext cx="9013779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974"/>
            <a:ext cx="9017000" cy="43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110" y="635000"/>
            <a:ext cx="9013779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2019-12-08T20:41:39Z</dcterms:modified>
</cp:coreProperties>
</file>