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94FD-764B-4F51-8253-57AF0C0F3A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341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1DDA-F327-4DE5-B9B0-20E02DDDEC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662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D5B8-8CC5-4F12-BAAB-640D89EEB6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60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97A69-B58B-49BE-834A-0F268FE06C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135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55D2-13C7-4E41-8AB2-5D0DB6B379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857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5834-9C03-4C84-85CD-35BD939A9B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0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8984-5E9C-40C8-9904-51C98DD5F9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35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DC8F-C4AF-4C7C-9517-DF8D35EC0A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249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2828-4C32-4ABD-8041-C49FE37F4F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280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6CA6F-E5DB-4CA1-BD37-708B66A48B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78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9B4-B33B-4599-A0F2-AF3FF1E876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72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7F92783-D525-4149-8E8F-AE168F4A53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2019-11-01T15:39:37Z</dcterms:modified>
</cp:coreProperties>
</file>