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C4ACC-05CF-495E-A9B0-FDFFA2F1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638665-2776-4D05-9E78-65CCC796C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D4D773-8467-48E4-BBC6-3C64BBFB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D69102-8334-49D0-9F35-BE609373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B4CDA-3B7D-431C-81C0-FD558C01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58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2D652-8C72-48B7-B8C5-7FA3367B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7F3B28-9C39-4401-A8F1-1E9A0E658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75D82E-0886-4A5C-9B79-199F659C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A085F7-FFA0-4D8D-87F3-C714EDCF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868886-8E54-4239-83BB-D5E3E227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1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FC8F94-329B-4D5A-ADF6-1DF102D58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A418C7-9C68-48AA-9A62-C87EAEC13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78663A-993C-4E24-BDF0-3D5F8760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73B899-3393-4791-B4BC-C1BB6598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AC1FC9-2411-4326-87F2-9FF49F7E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34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CF496-9E81-4557-ADB3-26B67A0F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293349-1A8D-4249-A80F-A6961CF5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9202A6-73ED-46D8-845F-C33FED9C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CE185F-A064-45F5-A756-9F741778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C5D0D3-D1C5-44EB-A476-431087B0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2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70EC-8E79-4773-8C47-2EDA1A8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B01B65-62AD-4A46-AB97-466169A17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8649A6-5AE3-4118-9105-412D9DD5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86A533-6DFF-4E55-BFC0-DC3B0F24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D8CBD8-B4DD-49D0-8FBC-B39A5C74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97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97A86-345C-4CD5-B0CF-BEBF72C6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F77756-6D88-4123-A17C-B0EE69233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385659-58EB-4524-BBF0-34CA0A38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271458-049E-469C-9734-68DDA7F0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5C2C03-7558-4C9F-BE6F-927A2394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A87C17-8220-4337-A7DD-E5500297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71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DB6CF-D494-44B6-9616-2A50E12F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8BE923-8CB5-4DB2-81A2-EE92E7C67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289C90-2053-4B23-BDA6-E02EAFFE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30A030-F5AD-402E-9659-6EB20F580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C67871-E069-45A0-B6BD-005F6836D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064B7B-C0FD-42AC-9BB4-5B5FF228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58C6B7-CB3B-4B1A-9361-85C5E752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6B9F9F-1B6A-4204-8001-83E21EE9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87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94202-CBDB-4458-BFBD-4ECEDC99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0A1E3AA-C53C-434E-9D76-8FFB4959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348A94-F895-449E-8536-76EE4F09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C33A3B-FCB1-4C85-9743-59163B38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0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0790240-F099-4F6C-9624-33BB77BA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ACDE2A-120D-4C26-AD0E-A6A654DD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BA7773-3DF2-4A6A-B734-3A599EEE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19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3E453-3A7C-4596-9799-28BBE8F9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931562-6624-4907-A50B-0BB33A61A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FDF9B0-60C4-4060-823D-CCBE956B3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AB33C8-589A-4B09-AF71-5547024D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C4A598-089C-4E49-B38E-9F5DE635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57883E-F44D-4804-9DE2-2604958A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39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9AF67-063C-429A-8764-BF327724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79E9A6-1CAE-482B-B723-A51D602A3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4FDAC0-C5FA-4587-825A-FB9DE05AD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3C8C3B-A7E5-4EBF-831D-9C1358EB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BCBE34-E80D-46B8-B811-4E27F2C8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DC66DB-23F3-46EB-B794-67FC627F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0E0E6C-0C71-4F5B-8B8D-0B0EFD01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7EB21B-6C79-4FE6-B1A5-548E7DEE1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8CC7BC-CCD7-4194-B66F-1A9D852BE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5CD2-892A-4C50-BA19-969073E51F0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14BF9-2BF0-4539-AC17-9B0B3E244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146FC4-F297-4C1C-A6E6-E69A5C742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11C8-EC0C-41AA-8E5C-D8BF2E05E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44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2022-02-03T09:16:10Z</dcterms:created>
  <dcterms:modified xsi:type="dcterms:W3CDTF">2022-02-03T09:16:55Z</dcterms:modified>
</cp:coreProperties>
</file>