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42E4D-7BBF-4FA0-BA79-7D5F1774D9A1}" v="34" dt="2020-04-16T08:14:4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1F342E4D-7BBF-4FA0-BA79-7D5F1774D9A1}"/>
    <pc:docChg chg="modSld modMainMaster">
      <pc:chgData name="Jan Pieter Kuijper" userId="11dce61d2819b281" providerId="LiveId" clId="{1F342E4D-7BBF-4FA0-BA79-7D5F1774D9A1}" dt="2020-04-16T08:14:47.469" v="33" actId="207"/>
      <pc:docMkLst>
        <pc:docMk/>
      </pc:docMkLst>
      <pc:sldChg chg="modSp setBg">
        <pc:chgData name="Jan Pieter Kuijper" userId="11dce61d2819b281" providerId="LiveId" clId="{1F342E4D-7BBF-4FA0-BA79-7D5F1774D9A1}" dt="2020-04-16T08:13:40.486" v="18" actId="207"/>
        <pc:sldMkLst>
          <pc:docMk/>
          <pc:sldMk cId="0" sldId="258"/>
        </pc:sldMkLst>
        <pc:spChg chg="mod">
          <ac:chgData name="Jan Pieter Kuijper" userId="11dce61d2819b281" providerId="LiveId" clId="{1F342E4D-7BBF-4FA0-BA79-7D5F1774D9A1}" dt="2020-04-16T08:13:40.486" v="18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0:44.414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3:44.478" v="19" actId="207"/>
        <pc:sldMkLst>
          <pc:docMk/>
          <pc:sldMk cId="0" sldId="259"/>
        </pc:sldMkLst>
        <pc:spChg chg="mod">
          <ac:chgData name="Jan Pieter Kuijper" userId="11dce61d2819b281" providerId="LiveId" clId="{1F342E4D-7BBF-4FA0-BA79-7D5F1774D9A1}" dt="2020-04-16T08:13:44.478" v="19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0:54.685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3:49.427" v="20" actId="207"/>
        <pc:sldMkLst>
          <pc:docMk/>
          <pc:sldMk cId="0" sldId="260"/>
        </pc:sldMkLst>
        <pc:spChg chg="mod">
          <ac:chgData name="Jan Pieter Kuijper" userId="11dce61d2819b281" providerId="LiveId" clId="{1F342E4D-7BBF-4FA0-BA79-7D5F1774D9A1}" dt="2020-04-16T08:13:49.427" v="20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04.008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3:54.308" v="21" actId="207"/>
        <pc:sldMkLst>
          <pc:docMk/>
          <pc:sldMk cId="0" sldId="261"/>
        </pc:sldMkLst>
        <pc:spChg chg="mod">
          <ac:chgData name="Jan Pieter Kuijper" userId="11dce61d2819b281" providerId="LiveId" clId="{1F342E4D-7BBF-4FA0-BA79-7D5F1774D9A1}" dt="2020-04-16T08:13:54.308" v="21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14.998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3:58.383" v="22" actId="207"/>
        <pc:sldMkLst>
          <pc:docMk/>
          <pc:sldMk cId="2939689161" sldId="262"/>
        </pc:sldMkLst>
        <pc:spChg chg="mod">
          <ac:chgData name="Jan Pieter Kuijper" userId="11dce61d2819b281" providerId="LiveId" clId="{1F342E4D-7BBF-4FA0-BA79-7D5F1774D9A1}" dt="2020-04-16T08:13:58.383" v="22" actId="207"/>
          <ac:spMkLst>
            <pc:docMk/>
            <pc:sldMk cId="2939689161" sldId="262"/>
            <ac:spMk id="2050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25.285" v="4" actId="14826"/>
          <ac:picMkLst>
            <pc:docMk/>
            <pc:sldMk cId="2939689161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02.541" v="23" actId="207"/>
        <pc:sldMkLst>
          <pc:docMk/>
          <pc:sldMk cId="151712130" sldId="263"/>
        </pc:sldMkLst>
        <pc:spChg chg="mod">
          <ac:chgData name="Jan Pieter Kuijper" userId="11dce61d2819b281" providerId="LiveId" clId="{1F342E4D-7BBF-4FA0-BA79-7D5F1774D9A1}" dt="2020-04-16T08:14:02.541" v="23" actId="207"/>
          <ac:spMkLst>
            <pc:docMk/>
            <pc:sldMk cId="151712130" sldId="263"/>
            <ac:spMk id="3074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35.444" v="5" actId="14826"/>
          <ac:picMkLst>
            <pc:docMk/>
            <pc:sldMk cId="15171213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06.873" v="24" actId="207"/>
        <pc:sldMkLst>
          <pc:docMk/>
          <pc:sldMk cId="2783528814" sldId="264"/>
        </pc:sldMkLst>
        <pc:spChg chg="mod">
          <ac:chgData name="Jan Pieter Kuijper" userId="11dce61d2819b281" providerId="LiveId" clId="{1F342E4D-7BBF-4FA0-BA79-7D5F1774D9A1}" dt="2020-04-16T08:14:06.873" v="24" actId="207"/>
          <ac:spMkLst>
            <pc:docMk/>
            <pc:sldMk cId="2783528814" sldId="264"/>
            <ac:spMk id="4098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46.430" v="6" actId="14826"/>
          <ac:picMkLst>
            <pc:docMk/>
            <pc:sldMk cId="2783528814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10.896" v="25" actId="207"/>
        <pc:sldMkLst>
          <pc:docMk/>
          <pc:sldMk cId="398483598" sldId="265"/>
        </pc:sldMkLst>
        <pc:spChg chg="mod">
          <ac:chgData name="Jan Pieter Kuijper" userId="11dce61d2819b281" providerId="LiveId" clId="{1F342E4D-7BBF-4FA0-BA79-7D5F1774D9A1}" dt="2020-04-16T08:14:10.896" v="25" actId="207"/>
          <ac:spMkLst>
            <pc:docMk/>
            <pc:sldMk cId="398483598" sldId="265"/>
            <ac:spMk id="5122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1:55.988" v="7" actId="14826"/>
          <ac:picMkLst>
            <pc:docMk/>
            <pc:sldMk cId="398483598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15.306" v="26" actId="207"/>
        <pc:sldMkLst>
          <pc:docMk/>
          <pc:sldMk cId="4239181812" sldId="266"/>
        </pc:sldMkLst>
        <pc:spChg chg="mod">
          <ac:chgData name="Jan Pieter Kuijper" userId="11dce61d2819b281" providerId="LiveId" clId="{1F342E4D-7BBF-4FA0-BA79-7D5F1774D9A1}" dt="2020-04-16T08:14:15.306" v="26" actId="207"/>
          <ac:spMkLst>
            <pc:docMk/>
            <pc:sldMk cId="4239181812" sldId="266"/>
            <ac:spMk id="2050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07.193" v="8" actId="14826"/>
          <ac:picMkLst>
            <pc:docMk/>
            <pc:sldMk cId="4239181812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19.586" v="27" actId="207"/>
        <pc:sldMkLst>
          <pc:docMk/>
          <pc:sldMk cId="2867004739" sldId="267"/>
        </pc:sldMkLst>
        <pc:spChg chg="mod">
          <ac:chgData name="Jan Pieter Kuijper" userId="11dce61d2819b281" providerId="LiveId" clId="{1F342E4D-7BBF-4FA0-BA79-7D5F1774D9A1}" dt="2020-04-16T08:14:19.586" v="27" actId="207"/>
          <ac:spMkLst>
            <pc:docMk/>
            <pc:sldMk cId="2867004739" sldId="267"/>
            <ac:spMk id="3074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17.248" v="9" actId="14826"/>
          <ac:picMkLst>
            <pc:docMk/>
            <pc:sldMk cId="2867004739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25.757" v="28" actId="207"/>
        <pc:sldMkLst>
          <pc:docMk/>
          <pc:sldMk cId="2539486392" sldId="268"/>
        </pc:sldMkLst>
        <pc:spChg chg="mod">
          <ac:chgData name="Jan Pieter Kuijper" userId="11dce61d2819b281" providerId="LiveId" clId="{1F342E4D-7BBF-4FA0-BA79-7D5F1774D9A1}" dt="2020-04-16T08:14:25.757" v="28" actId="207"/>
          <ac:spMkLst>
            <pc:docMk/>
            <pc:sldMk cId="2539486392" sldId="268"/>
            <ac:spMk id="4098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27.324" v="10" actId="14826"/>
          <ac:picMkLst>
            <pc:docMk/>
            <pc:sldMk cId="2539486392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30.051" v="29" actId="207"/>
        <pc:sldMkLst>
          <pc:docMk/>
          <pc:sldMk cId="3874186075" sldId="269"/>
        </pc:sldMkLst>
        <pc:spChg chg="mod">
          <ac:chgData name="Jan Pieter Kuijper" userId="11dce61d2819b281" providerId="LiveId" clId="{1F342E4D-7BBF-4FA0-BA79-7D5F1774D9A1}" dt="2020-04-16T08:14:30.051" v="29" actId="207"/>
          <ac:spMkLst>
            <pc:docMk/>
            <pc:sldMk cId="3874186075" sldId="269"/>
            <ac:spMk id="5122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37.090" v="11" actId="14826"/>
          <ac:picMkLst>
            <pc:docMk/>
            <pc:sldMk cId="3874186075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35.071" v="30" actId="207"/>
        <pc:sldMkLst>
          <pc:docMk/>
          <pc:sldMk cId="2347003999" sldId="270"/>
        </pc:sldMkLst>
        <pc:spChg chg="mod">
          <ac:chgData name="Jan Pieter Kuijper" userId="11dce61d2819b281" providerId="LiveId" clId="{1F342E4D-7BBF-4FA0-BA79-7D5F1774D9A1}" dt="2020-04-16T08:14:35.071" v="30" actId="207"/>
          <ac:spMkLst>
            <pc:docMk/>
            <pc:sldMk cId="2347003999" sldId="270"/>
            <ac:spMk id="2050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50.104" v="12" actId="14826"/>
          <ac:picMkLst>
            <pc:docMk/>
            <pc:sldMk cId="2347003999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39.506" v="31" actId="207"/>
        <pc:sldMkLst>
          <pc:docMk/>
          <pc:sldMk cId="2871313888" sldId="271"/>
        </pc:sldMkLst>
        <pc:spChg chg="mod">
          <ac:chgData name="Jan Pieter Kuijper" userId="11dce61d2819b281" providerId="LiveId" clId="{1F342E4D-7BBF-4FA0-BA79-7D5F1774D9A1}" dt="2020-04-16T08:14:39.506" v="31" actId="207"/>
          <ac:spMkLst>
            <pc:docMk/>
            <pc:sldMk cId="2871313888" sldId="271"/>
            <ac:spMk id="3074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2:59.909" v="13" actId="14826"/>
          <ac:picMkLst>
            <pc:docMk/>
            <pc:sldMk cId="2871313888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43.561" v="32" actId="207"/>
        <pc:sldMkLst>
          <pc:docMk/>
          <pc:sldMk cId="330556042" sldId="272"/>
        </pc:sldMkLst>
        <pc:spChg chg="mod">
          <ac:chgData name="Jan Pieter Kuijper" userId="11dce61d2819b281" providerId="LiveId" clId="{1F342E4D-7BBF-4FA0-BA79-7D5F1774D9A1}" dt="2020-04-16T08:14:43.561" v="32" actId="207"/>
          <ac:spMkLst>
            <pc:docMk/>
            <pc:sldMk cId="330556042" sldId="272"/>
            <ac:spMk id="4098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3:12.780" v="14" actId="14826"/>
          <ac:picMkLst>
            <pc:docMk/>
            <pc:sldMk cId="330556042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F342E4D-7BBF-4FA0-BA79-7D5F1774D9A1}" dt="2020-04-16T08:14:47.469" v="33" actId="207"/>
        <pc:sldMkLst>
          <pc:docMk/>
          <pc:sldMk cId="1898345579" sldId="273"/>
        </pc:sldMkLst>
        <pc:spChg chg="mod">
          <ac:chgData name="Jan Pieter Kuijper" userId="11dce61d2819b281" providerId="LiveId" clId="{1F342E4D-7BBF-4FA0-BA79-7D5F1774D9A1}" dt="2020-04-16T08:14:47.469" v="33" actId="207"/>
          <ac:spMkLst>
            <pc:docMk/>
            <pc:sldMk cId="1898345579" sldId="273"/>
            <ac:spMk id="5122" creationId="{00000000-0000-0000-0000-000000000000}"/>
          </ac:spMkLst>
        </pc:spChg>
        <pc:picChg chg="mod">
          <ac:chgData name="Jan Pieter Kuijper" userId="11dce61d2819b281" providerId="LiveId" clId="{1F342E4D-7BBF-4FA0-BA79-7D5F1774D9A1}" dt="2020-04-16T08:13:23.211" v="15" actId="14826"/>
          <ac:picMkLst>
            <pc:docMk/>
            <pc:sldMk cId="1898345579" sldId="273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1F342E4D-7BBF-4FA0-BA79-7D5F1774D9A1}" dt="2020-04-16T08:13:35.869" v="17"/>
        <pc:sldMasterMkLst>
          <pc:docMk/>
          <pc:sldMasterMk cId="0" sldId="2147483648"/>
        </pc:sldMasterMkLst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2873004691" sldId="2147483649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1931077916" sldId="2147483650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1676433548" sldId="2147483651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2146451970" sldId="2147483652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3704304357" sldId="2147483653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961349760" sldId="2147483654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3886609221" sldId="2147483655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1485793413" sldId="2147483656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2178241196" sldId="2147483657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1789658690" sldId="2147483658"/>
          </pc:sldLayoutMkLst>
        </pc:sldLayoutChg>
        <pc:sldLayoutChg chg="setBg">
          <pc:chgData name="Jan Pieter Kuijper" userId="11dce61d2819b281" providerId="LiveId" clId="{1F342E4D-7BBF-4FA0-BA79-7D5F1774D9A1}" dt="2020-04-16T08:13:35.869" v="17"/>
          <pc:sldLayoutMkLst>
            <pc:docMk/>
            <pc:sldMasterMk cId="0" sldId="2147483648"/>
            <pc:sldLayoutMk cId="44712622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39D81-D448-4207-9B59-918146093C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73004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52DE-87B4-4F3C-B716-2B840834D2D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965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0D185-7FBB-454C-AB4D-3E366E54B83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712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7E38-6AD0-4B01-AA3B-225AD7C13A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10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8A7E-37A0-40F7-9911-3F604B7FA43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643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A87D5-84F6-4DB9-86B7-1F7E2748478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645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2CD2-BF80-4C00-AED2-B4F04DC29D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43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BD317-FD8D-42C6-B041-433CF7AA1D5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6134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00D40-51F7-488E-B24F-3C2B5D83947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660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25DF-152B-41B6-A503-EC898B227BF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579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0BB6-CD7D-41D2-81FA-ADE63D696F7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782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5FE9EBE-21F9-41E5-81D1-DFD6ACED91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200"/>
            <a:ext cx="9017000" cy="21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0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713"/>
            <a:ext cx="9017000" cy="42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8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8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00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4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5"/>
            <a:ext cx="9017000" cy="4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713"/>
            <a:ext cx="9017000" cy="42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2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7" y="635000"/>
            <a:ext cx="9005506" cy="21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109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8181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288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40</cp:revision>
  <dcterms:created xsi:type="dcterms:W3CDTF">2004-09-21T10:26:12Z</dcterms:created>
  <dcterms:modified xsi:type="dcterms:W3CDTF">2020-04-16T08:14:48Z</dcterms:modified>
</cp:coreProperties>
</file>