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39D81-D448-4207-9B59-918146093C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300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52DE-87B4-4F3C-B716-2B840834D2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965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D185-7FBB-454C-AB4D-3E366E54B8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4712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A7E38-6AD0-4B01-AA3B-225AD7C13A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107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58A7E-37A0-40F7-9911-3F604B7FA4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643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A87D5-84F6-4DB9-86B7-1F7E274847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645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2CD2-BF80-4C00-AED2-B4F04DC29D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43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D317-FD8D-42C6-B041-433CF7AA1D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134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0D40-51F7-488E-B24F-3C2B5D8394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660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B25DF-152B-41B6-A503-EC898B227B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579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0BB6-CD7D-41D2-81FA-ADE63D696F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824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FE9EBE-21F9-41E5-81D1-DFD6ACED91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1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0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9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48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18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0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31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4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4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8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9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52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8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8181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80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40</cp:revision>
  <dcterms:created xsi:type="dcterms:W3CDTF">2004-09-21T10:26:12Z</dcterms:created>
  <dcterms:modified xsi:type="dcterms:W3CDTF">2020-04-15T19:24:23Z</dcterms:modified>
</cp:coreProperties>
</file>