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29480-340B-407A-BE6E-A19201C1E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3386AF-AB6F-4FB5-9A87-9ED0F59C7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69589B-B618-4FAC-A99A-27040F37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435EAD-CBBA-4F0A-9B24-2868BCD2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A85AE7-E69A-4125-B845-592FEE75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71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A296E-1B2B-439C-A54A-5D3B1540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FB5ECF-12C8-4D8E-841E-982CEA1C4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C3A14C-8886-47E3-AFD6-A190E8A9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D6A7BD-94B2-4590-8B4F-D4B32A21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F9FD58-8CE0-4C81-A577-8CAE3225E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12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4EC6D-90E1-4557-A8ED-C799FA0B2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E55797-C50F-4CD4-8C2E-1F0877F5E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CBE7AF-7EA6-484C-A94A-8E79F9A3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CE0856-C552-45EE-B997-4A12723F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8F5D7B-F518-41B7-B3C5-18829D54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03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20453-8016-40B5-AF29-E782C563C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92C5DA-1710-41F8-9C19-482A52715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8FA25F-F5A7-4A4C-8B97-9D4A6F35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28654C-5934-4509-8DC5-BF171B0E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B34619-DC57-4962-8EFE-6B553CDB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50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00EE9-BC39-482C-BB49-2A5E920B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C72D96-277A-432D-81F5-DC14FD839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F0B81A-8B5C-4505-8C92-3A20FB3E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C80BCB-4B86-437A-8F56-7BC959E63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0108AE-CABE-40BC-A6B5-B6BC8E76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15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06531-4FBE-45B0-BBD1-32066FA74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7B64DF-37E4-490A-A985-EC06B87C2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FCC19D-BBF7-4B6F-9770-EBBEE4BB1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D447E3-91BC-4526-A875-971B3B7C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06C104-B00A-4791-9B77-47DAC78E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C14668-8CCB-44C0-B2B3-256112E0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2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6B98A-E928-48D2-9D8A-5787069E2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93775A-B1B8-45AD-BEAE-C4C21C389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3FC9DB-BC88-483F-B9A0-D061BAC81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B0359F1-FCBE-4855-BEE3-BCF5886B8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00C9AB1-EF64-45B8-ACE5-7C15731D3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721700D-F3D5-4625-9A0E-B452095F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6AE1DC1-3506-403B-A730-82428CD1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3C1FFB9-2248-41DA-9A7D-68277A9E9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41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AB4CAF-E67F-47CA-A6A7-38F2FC5F9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77FA954-E544-49C6-AA8D-E2D8261B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544E0F-7B9C-408D-AEF0-AAF5D180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1307285-00AD-42A6-B9F5-07E50945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62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9D5648-53A7-4EE3-92CD-FD6C84AC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C439E81-5897-4BDF-BC4E-EC33A970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3A87051-6467-47CD-AFF5-EDC88248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3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36148-4CB8-4AFC-AF1F-E5FC7BC32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796F0A-1ED7-4A08-AED5-299F76B7C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C54CB4-1E28-4F06-BA47-04073B492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3DAF17-63A4-48DC-B40D-0496DCC4A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97EBD7-6DD8-4088-9BDC-99C59070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68C73E-5966-4D7D-9D66-B486BEF3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69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B57A5-BEE8-4CD6-8C64-E25418DB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5EF2E81-6298-44C7-BABF-A64972BBD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E3EDA6D-59D8-4BC0-9C94-F93E89911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023301-BE50-4D1C-B744-42790E13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71B2AF-36A7-4106-9F45-0838F3BE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DC06C18-7237-4C2E-B91F-5115763E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19450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E0F7204-3F05-4015-B72D-5879A831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F49E64-045B-4BE2-8553-E907BB76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5ACD9E-3BDA-4D72-BE74-E5BCC385E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7F89E-7A31-4101-BC3D-02088FDB572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F5604D-8F11-46F7-BC54-43EB25E2D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3CCCB7-3E73-4404-BABE-E0BD6857B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3D6D2-F960-4BA9-8288-C1822A2D4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71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238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00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3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48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18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003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31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4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68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1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3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52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8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109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81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2022-02-05T13:59:46Z</dcterms:created>
  <dcterms:modified xsi:type="dcterms:W3CDTF">2022-02-05T14:00:21Z</dcterms:modified>
</cp:coreProperties>
</file>