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9B68E3-9064-4654-8036-20AC209E9341}" v="14" dt="2020-04-16T08:10:09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A9B68E3-9064-4654-8036-20AC209E9341}"/>
    <pc:docChg chg="modSld modMainMaster">
      <pc:chgData name="Jan Pieter Kuijper" userId="11dce61d2819b281" providerId="LiveId" clId="{1A9B68E3-9064-4654-8036-20AC209E9341}" dt="2020-04-16T08:10:09.424" v="13" actId="207"/>
      <pc:docMkLst>
        <pc:docMk/>
      </pc:docMkLst>
      <pc:sldChg chg="modSp setBg">
        <pc:chgData name="Jan Pieter Kuijper" userId="11dce61d2819b281" providerId="LiveId" clId="{1A9B68E3-9064-4654-8036-20AC209E9341}" dt="2020-04-16T08:09:47.602" v="8" actId="207"/>
        <pc:sldMkLst>
          <pc:docMk/>
          <pc:sldMk cId="0" sldId="258"/>
        </pc:sldMkLst>
        <pc:spChg chg="mod">
          <ac:chgData name="Jan Pieter Kuijper" userId="11dce61d2819b281" providerId="LiveId" clId="{1A9B68E3-9064-4654-8036-20AC209E9341}" dt="2020-04-16T08:09:47.602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A9B68E3-9064-4654-8036-20AC209E9341}" dt="2020-04-16T08:08:38.335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A9B68E3-9064-4654-8036-20AC209E9341}" dt="2020-04-16T08:09:52.527" v="9" actId="207"/>
        <pc:sldMkLst>
          <pc:docMk/>
          <pc:sldMk cId="0" sldId="259"/>
        </pc:sldMkLst>
        <pc:spChg chg="mod">
          <ac:chgData name="Jan Pieter Kuijper" userId="11dce61d2819b281" providerId="LiveId" clId="{1A9B68E3-9064-4654-8036-20AC209E9341}" dt="2020-04-16T08:09:52.527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1A9B68E3-9064-4654-8036-20AC209E9341}" dt="2020-04-16T08:08:47.634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A9B68E3-9064-4654-8036-20AC209E9341}" dt="2020-04-16T08:09:56.397" v="10" actId="207"/>
        <pc:sldMkLst>
          <pc:docMk/>
          <pc:sldMk cId="0" sldId="260"/>
        </pc:sldMkLst>
        <pc:spChg chg="mod">
          <ac:chgData name="Jan Pieter Kuijper" userId="11dce61d2819b281" providerId="LiveId" clId="{1A9B68E3-9064-4654-8036-20AC209E9341}" dt="2020-04-16T08:09:56.397" v="10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1A9B68E3-9064-4654-8036-20AC209E9341}" dt="2020-04-16T08:08:57.223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A9B68E3-9064-4654-8036-20AC209E9341}" dt="2020-04-16T08:10:00.592" v="11" actId="207"/>
        <pc:sldMkLst>
          <pc:docMk/>
          <pc:sldMk cId="0" sldId="261"/>
        </pc:sldMkLst>
        <pc:spChg chg="mod">
          <ac:chgData name="Jan Pieter Kuijper" userId="11dce61d2819b281" providerId="LiveId" clId="{1A9B68E3-9064-4654-8036-20AC209E9341}" dt="2020-04-16T08:10:00.592" v="11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1A9B68E3-9064-4654-8036-20AC209E9341}" dt="2020-04-16T08:09:07.823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A9B68E3-9064-4654-8036-20AC209E9341}" dt="2020-04-16T08:10:05.261" v="12" actId="207"/>
        <pc:sldMkLst>
          <pc:docMk/>
          <pc:sldMk cId="0" sldId="262"/>
        </pc:sldMkLst>
        <pc:spChg chg="mod">
          <ac:chgData name="Jan Pieter Kuijper" userId="11dce61d2819b281" providerId="LiveId" clId="{1A9B68E3-9064-4654-8036-20AC209E9341}" dt="2020-04-16T08:10:05.261" v="12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1A9B68E3-9064-4654-8036-20AC209E9341}" dt="2020-04-16T08:09:20.153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A9B68E3-9064-4654-8036-20AC209E9341}" dt="2020-04-16T08:10:09.424" v="13" actId="207"/>
        <pc:sldMkLst>
          <pc:docMk/>
          <pc:sldMk cId="0" sldId="263"/>
        </pc:sldMkLst>
        <pc:spChg chg="mod">
          <ac:chgData name="Jan Pieter Kuijper" userId="11dce61d2819b281" providerId="LiveId" clId="{1A9B68E3-9064-4654-8036-20AC209E9341}" dt="2020-04-16T08:10:09.424" v="13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1A9B68E3-9064-4654-8036-20AC209E9341}" dt="2020-04-16T08:09:30.337" v="5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1A9B68E3-9064-4654-8036-20AC209E9341}" dt="2020-04-16T08:09:42.518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63023812" sldId="2147483649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4291751335" sldId="2147483650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919438346" sldId="2147483651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566606576" sldId="2147483652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3596115044" sldId="2147483653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975912540" sldId="2147483654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3645739250" sldId="2147483655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2363332990" sldId="2147483656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1945081272" sldId="2147483657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3124634663" sldId="2147483658"/>
          </pc:sldLayoutMkLst>
        </pc:sldLayoutChg>
        <pc:sldLayoutChg chg="setBg">
          <pc:chgData name="Jan Pieter Kuijper" userId="11dce61d2819b281" providerId="LiveId" clId="{1A9B68E3-9064-4654-8036-20AC209E9341}" dt="2020-04-16T08:09:42.518" v="7"/>
          <pc:sldLayoutMkLst>
            <pc:docMk/>
            <pc:sldMasterMk cId="0" sldId="2147483648"/>
            <pc:sldLayoutMk cId="16108735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2F598-46B8-4551-A710-D3FCCF641E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02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7042B-50AE-44D4-A515-A33B9FF0E3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463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F9B63-0C01-477D-BC70-025ABAD95F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8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E40E8-5DB1-4335-B36E-DAF4D323D8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9175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1E172-A0A3-4F2B-AF54-51050D79FA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194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B3CC2-80F8-48CC-ADC8-47FD2CDE47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660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C0AD3-7487-4E76-98D4-E1CF4041CC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611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C3146-D281-4FC3-9139-BBD798AEA58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7591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E3C8-9361-4D62-ACD5-0D73198200B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4573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35795-58F3-44AE-AA82-64546F137C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333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B7F60-BB1D-444E-B4EE-53F323F6EA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4508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1A46C9-BCB9-453A-A824-263CC70E42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108 (DNP) 	t. J.P. Kuijper;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71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39</cp:revision>
  <dcterms:created xsi:type="dcterms:W3CDTF">2004-09-21T10:26:12Z</dcterms:created>
  <dcterms:modified xsi:type="dcterms:W3CDTF">2020-04-16T08:10:10Z</dcterms:modified>
</cp:coreProperties>
</file>