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F598-46B8-4551-A710-D3FCCF641E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02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042B-50AE-44D4-A515-A33B9FF0E3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463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9B63-0C01-477D-BC70-025ABAD95F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8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E40E8-5DB1-4335-B36E-DAF4D323D8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175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E172-A0A3-4F2B-AF54-51050D79FA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94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B3CC2-80F8-48CC-ADC8-47FD2CDE47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660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0AD3-7487-4E76-98D4-E1CF4041CC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611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C3146-D281-4FC3-9139-BBD798AEA5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591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E3C8-9361-4D62-ACD5-0D73198200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57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35795-58F3-44AE-AA82-64546F137C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333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7F60-BB1D-444E-B4EE-53F323F6EA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508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1A46C9-BCB9-453A-A824-263CC70E42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39</cp:revision>
  <dcterms:created xsi:type="dcterms:W3CDTF">2004-09-21T10:26:12Z</dcterms:created>
  <dcterms:modified xsi:type="dcterms:W3CDTF">2020-04-15T18:40:26Z</dcterms:modified>
</cp:coreProperties>
</file>