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9875D58B-76F3-4420-AC2D-970043DD34F8}"/>
    <pc:docChg chg="modSld">
      <pc:chgData name="Jan Pieter Kuijper" userId="11dce61d2819b281" providerId="LiveId" clId="{9875D58B-76F3-4420-AC2D-970043DD34F8}" dt="2022-02-07T15:49:13.531" v="5"/>
      <pc:docMkLst>
        <pc:docMk/>
      </pc:docMkLst>
      <pc:sldChg chg="modSp mod">
        <pc:chgData name="Jan Pieter Kuijper" userId="11dce61d2819b281" providerId="LiveId" clId="{9875D58B-76F3-4420-AC2D-970043DD34F8}" dt="2022-02-07T15:48:53.550" v="0" actId="207"/>
        <pc:sldMkLst>
          <pc:docMk/>
          <pc:sldMk cId="0" sldId="258"/>
        </pc:sldMkLst>
        <pc:spChg chg="mod">
          <ac:chgData name="Jan Pieter Kuijper" userId="11dce61d2819b281" providerId="LiveId" clId="{9875D58B-76F3-4420-AC2D-970043DD34F8}" dt="2022-02-07T15:48:53.550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9875D58B-76F3-4420-AC2D-970043DD34F8}" dt="2022-02-07T15:48:59.546" v="1"/>
        <pc:sldMkLst>
          <pc:docMk/>
          <pc:sldMk cId="0" sldId="259"/>
        </pc:sldMkLst>
        <pc:spChg chg="mod">
          <ac:chgData name="Jan Pieter Kuijper" userId="11dce61d2819b281" providerId="LiveId" clId="{9875D58B-76F3-4420-AC2D-970043DD34F8}" dt="2022-02-07T15:48:59.546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9875D58B-76F3-4420-AC2D-970043DD34F8}" dt="2022-02-07T15:49:03.499" v="2"/>
        <pc:sldMkLst>
          <pc:docMk/>
          <pc:sldMk cId="0" sldId="260"/>
        </pc:sldMkLst>
        <pc:spChg chg="mod">
          <ac:chgData name="Jan Pieter Kuijper" userId="11dce61d2819b281" providerId="LiveId" clId="{9875D58B-76F3-4420-AC2D-970043DD34F8}" dt="2022-02-07T15:49:03.499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9875D58B-76F3-4420-AC2D-970043DD34F8}" dt="2022-02-07T15:49:06.654" v="3"/>
        <pc:sldMkLst>
          <pc:docMk/>
          <pc:sldMk cId="0" sldId="261"/>
        </pc:sldMkLst>
        <pc:spChg chg="mod">
          <ac:chgData name="Jan Pieter Kuijper" userId="11dce61d2819b281" providerId="LiveId" clId="{9875D58B-76F3-4420-AC2D-970043DD34F8}" dt="2022-02-07T15:49:06.654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9875D58B-76F3-4420-AC2D-970043DD34F8}" dt="2022-02-07T15:49:10.296" v="4"/>
        <pc:sldMkLst>
          <pc:docMk/>
          <pc:sldMk cId="0" sldId="262"/>
        </pc:sldMkLst>
        <pc:spChg chg="mod">
          <ac:chgData name="Jan Pieter Kuijper" userId="11dce61d2819b281" providerId="LiveId" clId="{9875D58B-76F3-4420-AC2D-970043DD34F8}" dt="2022-02-07T15:49:10.296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9875D58B-76F3-4420-AC2D-970043DD34F8}" dt="2022-02-07T15:49:13.531" v="5"/>
        <pc:sldMkLst>
          <pc:docMk/>
          <pc:sldMk cId="0" sldId="263"/>
        </pc:sldMkLst>
        <pc:spChg chg="mod">
          <ac:chgData name="Jan Pieter Kuijper" userId="11dce61d2819b281" providerId="LiveId" clId="{9875D58B-76F3-4420-AC2D-970043DD34F8}" dt="2022-02-07T15:49:13.531" v="5"/>
          <ac:spMkLst>
            <pc:docMk/>
            <pc:sldMk cId="0" sldId="263"/>
            <ac:spMk id="717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81ADE-8624-4075-B6E9-253129F01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8F2AF2-C2C3-473A-8F44-917D82034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CCD55F-DF70-42F3-B001-2E8F0871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5CD09D-D23E-4EC2-A2B3-B69A27C8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7FBDD5-808E-4205-B200-CA2660572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23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478DF2-186D-4FCE-8553-45B0C6EF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E5FE51E-3553-4B7A-A008-989C6858F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5F16FC-3BC1-489D-8D23-CE72FEB8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D6E2F8-BE1E-47F5-99E1-E852E1C3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BAD0E1-1E2F-476C-8CA7-E43CC020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65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C907238-880A-4813-8F1A-EDE30D9AC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C3391A-97E9-4FD3-94A0-1E9E78177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B21EAF-4D35-4731-8781-C5A285ED9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DDC863-77F1-4ADD-8EB7-9A1869A1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1C1547-E418-42C3-B9B0-4B058AB03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62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D9292-58E9-47BD-96B9-A11E7B6AC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BDBC9B-D2A3-42F5-81EA-1A6E71D32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C3416D-7E33-4C0C-963D-F752DD10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9A550E-5947-4F27-A4D0-D15495A64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CADB38-C154-4E90-AE36-7F40036E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81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7141D-8A16-4B7D-A3FA-6C92FD4F7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CC27CC-45E0-468C-9E87-DCFBDE4C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6F8073-BDFF-492A-B250-DC76BF02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B6E919-F4CE-450A-A240-BA7DA79A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2AD2E4-C861-4DBB-8B5A-61E35E2A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73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2AE75-BCB7-4222-98A8-CB2F2B72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C8ACEE-C1E2-4DA5-BA6D-29D38863C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63C658-97A3-48F7-B1E3-8775463A5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D14726-AB99-4213-9247-002E6AD81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BEB19A-AC9C-4541-888D-5A5A8F17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B52CD1-E384-4E7E-BC22-CB1EFDF9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520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76A00-0B79-4566-B71A-51926619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256A19-B08F-44B7-972A-DF7C1D46C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DF77C5-126C-46C7-A815-7CAE94E37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1D61D03-AF1B-4D15-B3D9-A837B915E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CDA64EA-5B72-4C73-A666-8F6969143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98E674-0494-48CA-B0B4-E42C6073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7DA25B3-BFFD-416E-B681-B2731BED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DF8A9F3-AAE3-4737-9E95-45AFD6C0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27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8A08D6-7789-46D1-9AEF-D6725F97C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9D8C986-1300-4CD9-B97F-70ED6350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4C0946-0D91-45F9-AE65-79ED0DAB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A5683C-A05F-4772-99ED-C95982759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36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C34E529-C5F3-40AF-AD84-D87E297C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931567E-782F-456E-A3CB-58B93D9F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D2E1243-0CAF-49D3-BAD7-CAB0B21F6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56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C6734-9B01-482E-94A1-A086910F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F5C4D1-5E0B-4DAF-A03E-A316F9F17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8A20C6-5948-4CDF-9FF1-03C9DCCAA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311752-C858-4F03-9ACA-6B2D265E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6BE6A8-863A-4FD3-B9F0-05BC2A395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7E8F5AE-DCF8-4D79-9033-4298C6EF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90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D02316-9920-43AE-88F1-8E31C47B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7DA27D3-FF89-4C5E-ACD4-30D1EAB6CC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759D619-9206-48FA-BA71-BEC2ECCF9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09DCEA-7FEE-4CF8-BC73-D49CDEC6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A01CCED-C811-438E-87B9-DB7C58D6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69C499A-5E10-48FB-8AD5-7DF727E9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18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DFA08A7-E29A-4C7A-97C6-08E56D95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A71916-3D78-45DC-9858-E1E0BA816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99F024-6A70-42CB-8AAB-9BA3AB3FB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AD4CC7-B673-40AE-837C-49A3E566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89B10A-1CE2-4EAD-98E8-03FD88733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49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108 (DNP) 	t. J.P. Kuijper; m. </a:t>
            </a:r>
            <a:r>
              <a:rPr lang="en-US" altLang="nl-NL" sz="1600" b="1"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2022-02-05T13:58:25Z</dcterms:created>
  <dcterms:modified xsi:type="dcterms:W3CDTF">2022-02-07T15:49:15Z</dcterms:modified>
</cp:coreProperties>
</file>