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34" d="100"/>
          <a:sy n="34" d="100"/>
        </p:scale>
        <p:origin x="78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540ED-363F-4B3A-A8F2-176B70E9BB0F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201254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38D5E-CB34-4FD8-99AA-897230063E84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727873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0B8DD-BFB2-4433-8A1A-276E9A048F8B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81455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C42AB-2964-45C7-8305-7D60D38069A6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751083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CD4F5-7F0B-42AA-8BE0-050D2A03B526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56452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551BB-8167-4596-9599-4E1AC60D1BCC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83896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DB178-EFD1-4F19-B703-28695D6F1EB2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414180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DF6A3-7C72-4987-8266-9451EBD74D2B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88909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D311E-D3F1-486E-96B8-18677DD6AE36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43875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936F1-46F2-4648-A0D4-7F00AA7A0138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418200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87894-9C98-46FF-9450-AECC1461C64B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0493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F571FBE-73B6-43CD-AFC3-CD38D324C1A4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C0CB39B-E97B-47F3-957F-DF2938E1F5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0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7FDD4181-30EE-4BC1-B4B1-54C533A8FC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0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065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401E652-FA37-4771-8F18-6B8A71F956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1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062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96E15FC-95BC-4C37-8A64-62297F5EAB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0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1262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FAE513F-B0CF-45ED-8725-97C2B2BDCD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0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079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20C48CD-1ED0-45EF-A40E-476DCEABCE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0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478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3D3AABFE-2D25-40D8-A8F0-8EB4662C2C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0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6641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6C8AB82-1F14-4F34-928B-746A356889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0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511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55CF1F6-0F9B-4F7C-BD27-80645E325E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0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046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B110181-A34E-46BE-B999-3104CF0367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0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5959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875E68F-3850-4DCE-BBB6-38EA93C31C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0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179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CB06EF6-ED94-46D6-A51D-32A8B22854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144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8122018-52D5-44F2-B6A2-3FD14731F8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0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87455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840DF0D-25F9-4993-ACD4-1952FCE98E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0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7916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53FDB03-F70A-4A38-8345-D770691AAB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0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0320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C863DB8-EB5E-4062-8D3D-56D6B8611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420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294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B60552C7-8197-4E2C-A329-0D9B0BF1F8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0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260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7822494-BFA6-497D-B09E-0206DC770F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0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A039408-1E0C-4D98-B366-EA012A4AF4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0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33BB3610-D435-44E8-8269-5FF7A21F63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0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955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C36ABCD8-084D-46A1-B491-B0C04C17BF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0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318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284EAAE-913E-4934-939C-7906709E83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0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41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1CA289B-A37B-4534-8FE5-67F3BDE7F3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0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4532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6C05EEF-048C-44A9-BDB6-7AF6E1851F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0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148417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504</Words>
  <Application>Microsoft Office PowerPoint</Application>
  <PresentationFormat>Diavoorstelling (4:3)</PresentationFormat>
  <Paragraphs>24</Paragraphs>
  <Slides>24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 Gerkema</cp:lastModifiedBy>
  <cp:revision>52</cp:revision>
  <dcterms:created xsi:type="dcterms:W3CDTF">2004-09-21T10:26:12Z</dcterms:created>
  <dcterms:modified xsi:type="dcterms:W3CDTF">2023-09-06T13:57:03Z</dcterms:modified>
</cp:coreProperties>
</file>