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2E635B-A19A-4019-9995-3AEDEE74147E}" v="4" dt="2023-09-07T09:18:35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A2E635B-A19A-4019-9995-3AEDEE74147E}"/>
    <pc:docChg chg="modSld">
      <pc:chgData name="Jan Pieter Kuijper" userId="11dce61d2819b281" providerId="LiveId" clId="{FA2E635B-A19A-4019-9995-3AEDEE74147E}" dt="2023-09-07T09:18:35.658" v="3" actId="14826"/>
      <pc:docMkLst>
        <pc:docMk/>
      </pc:docMkLst>
      <pc:sldChg chg="modSp">
        <pc:chgData name="Jan Pieter Kuijper" userId="11dce61d2819b281" providerId="LiveId" clId="{FA2E635B-A19A-4019-9995-3AEDEE74147E}" dt="2023-09-07T09:18:29.351" v="2" actId="14826"/>
        <pc:sldMkLst>
          <pc:docMk/>
          <pc:sldMk cId="984516458" sldId="280"/>
        </pc:sldMkLst>
        <pc:picChg chg="mod">
          <ac:chgData name="Jan Pieter Kuijper" userId="11dce61d2819b281" providerId="LiveId" clId="{FA2E635B-A19A-4019-9995-3AEDEE74147E}" dt="2023-09-07T09:18:29.351" v="2" actId="14826"/>
          <ac:picMkLst>
            <pc:docMk/>
            <pc:sldMk cId="984516458" sldId="28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A2E635B-A19A-4019-9995-3AEDEE74147E}" dt="2023-09-07T09:18:35.658" v="3" actId="14826"/>
        <pc:sldMkLst>
          <pc:docMk/>
          <pc:sldMk cId="810662055" sldId="281"/>
        </pc:sldMkLst>
        <pc:picChg chg="mod">
          <ac:chgData name="Jan Pieter Kuijper" userId="11dce61d2819b281" providerId="LiveId" clId="{FA2E635B-A19A-4019-9995-3AEDEE74147E}" dt="2023-09-07T09:18:35.658" v="3" actId="14826"/>
          <ac:picMkLst>
            <pc:docMk/>
            <pc:sldMk cId="810662055" sldId="281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E16FEE-07FD-4D2C-B4FE-A077B741F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95573ED-242A-49CE-B84E-1ECDFCEEB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EA8C38-24C1-4632-8703-A53D6FBF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0BF4E9-CEB6-4CBD-A61D-C3E69249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639CEB-368D-4081-93F7-61796D87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78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FD95D-5419-4D21-8E69-CD650F0A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6F8D5D-9309-4CEC-9E9C-51422AB34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4A0350-50C7-4DF4-B367-044DD41B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5AAF08-B517-465E-9056-F3FA4290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B64D94-834B-4B62-AF35-DC409BD0D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37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250B953-8B00-4BDC-949A-B23552B0E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4B104D4-7A9C-4875-8B8A-958B050FC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714826-A602-49BF-97FA-061F3EDD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D8A4B6-477B-40C1-8CB4-0EAA65EA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CA8077-EB17-49B6-9330-5D6E7B77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7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F9694D-F1C3-46F4-B854-3CB3F85B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7258A5-C0EE-45FD-B0A1-E8F503ACD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2964A9-3F6E-41F1-B9F7-D7F9540D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990662-6EC4-437A-84C7-BEB1E202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59C445-0A82-471E-BED3-1F6A33A2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27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14808-6605-4858-8F3E-F61A7CC4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637AB6-10FA-4A9D-A7CF-F50E9A23D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20C85A-A8FF-4FA9-8DB6-0D3CEDD67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7FF968-FAD4-47C4-874D-FEB580F6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5B775B-A7B8-44F5-8772-3CDFBB8F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08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AD8FF-D74D-4E54-AE55-E4F45211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A0C41C-4554-4FAC-BA8E-7C1B5D120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CA7D5C-DBCB-454A-AE6E-56FC8F4CC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8EDACE-C87E-4184-B3AB-07639763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C622AE-C29E-4904-AEE9-B806E583B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AC863A-AFE3-4825-9004-9DA53C49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04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D8DE5-1BE3-43E2-AF7A-2BFD8738C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6F101B-2E99-4C83-AF3E-AA5A9209A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F5EB6A-3D48-4C47-95A2-5E7886845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B4A838C-284D-43F4-BC21-2ED6FC6CC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FD06086-CD05-4AE8-9BA0-A5DF88492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8A4DAAF-249D-40D5-AC40-89156695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F29B070-1A84-4C85-9F29-17F5C82F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1A9333D-A1FE-4D74-AEE7-584B8901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1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A43DC-B1CD-4A3C-B3F6-C43185D2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CCCF09-0DBD-4D2B-B06B-A2119821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5F5FA2-30AA-4A29-A4E9-189ED08D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086C98D-2FE3-486C-AA1E-B01FA38D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44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86B901B-FF29-4FB6-9D4B-AB5AB31D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5527214-B4C1-44EB-9BF3-248844D88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76BC58B-DB4F-484A-B5A7-CA83F5DD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48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22F861-25EA-4197-AA5E-83C09846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D86E01-BC07-482C-82D4-CE45405BE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4E3023-ABB9-4873-86F0-29B5EE269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43B4A6-81D1-4EBB-A0E5-2D4F9D43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88611D-2684-4C66-B0AC-2A19F45C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FDCD0B-B9EE-4C74-AE2B-F58F4F70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62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7226D-4861-452D-9031-6E6B8022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C72CBA-FAFA-49BE-B938-7B8B301C3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CC2503-DA16-4DF9-A6DA-31C8597E0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44A97D-F47B-4ABE-8687-0EF3C5AE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FA20C2-2E10-4C28-A9DA-C394A6874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32FB08-D873-4AA9-B6BC-BBB592A9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75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B0997EE-B749-4ED1-8464-EF4C3706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0DC813-9BBF-46EF-BF91-3729FB5FF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A59193-3CEB-44FD-8CB2-378AC8CFA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B74EE-0053-46E0-9585-FAE6C9EFF369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760D6C-0DEF-4385-810E-B1F58F183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8D9591-92AA-4262-91A8-105911D7E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E646-32F4-4289-A812-73B4C9E5A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87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046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2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683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82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03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55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593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48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78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39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77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2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915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213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604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3590" y="381000"/>
            <a:ext cx="7844819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16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5117" y="381000"/>
            <a:ext cx="7841765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66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1696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504</Words>
  <Application>Microsoft Office PowerPoint</Application>
  <PresentationFormat>Breedbeeld</PresentationFormat>
  <Paragraphs>24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2</cp:revision>
  <dcterms:created xsi:type="dcterms:W3CDTF">2022-02-05T13:57:34Z</dcterms:created>
  <dcterms:modified xsi:type="dcterms:W3CDTF">2023-09-07T09:18:43Z</dcterms:modified>
</cp:coreProperties>
</file>