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39" d="100"/>
          <a:sy n="39" d="100"/>
        </p:scale>
        <p:origin x="74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34FEF5-BEAE-41DE-B67D-1B287B618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34F4A85-518D-40D6-9616-0AB8096B3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65FCE3-99EA-4F7F-ADA1-AEB1B3D5D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631A8A-7F11-4EA4-B72F-FCC3A20FD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42C0B9-ADB4-401F-B7EA-3CFE210DD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98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6AAD0-BE36-448C-82AC-12A55C95D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72E4F2C-1773-47C3-9EE9-2342AAB6D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0A16BB-281E-4C6F-91B6-E08065377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146E58-D0C6-407D-88D0-5F7E30CC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BA50E5-1855-45BE-8DD8-21A27590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69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DBC4C63-D46B-40FF-A1E5-F0328ED414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257A2D-E55C-46DF-9E80-F4EDD82AF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5A4971-A219-41A3-A19D-377BFA03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6728C4-3B8E-4F44-966F-96F1CBDF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80D5F8-32A8-4AA1-A1B7-882BD016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31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3B9FC-2A0A-48BE-8702-B831E607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F21B17-694C-472A-A652-208FF3871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66DC6D-796F-415B-9F35-1DCF5706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1FB8C5-E8AF-420F-89E6-7EB79C9E6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101D59-6516-493C-B60B-5FF63C46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88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DCC5D-521C-435E-9C21-FA1AFBCEB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35030C-B22A-43B6-AB15-14F8AA8AD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0CA76B-651A-4C15-A062-A37ABD3E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1CBAB6-27C4-4EDC-8572-E96E9E5B1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CE09D7-83B8-4D8E-9AB9-AC3C8CE8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37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9C688-AAB8-422E-8F8D-783D6AA8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CD17D2-D070-4DF8-91A2-E20FC8AD7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1EFB34-C786-4018-96A9-25120567A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6E0C2A-1B91-427B-B506-1D282026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844C0D-D8D2-4720-A78C-DA23D464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7A2F33-F700-48D4-8A42-E40C22AE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58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996AD-E0AD-4069-BBE4-3F276B77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8F87C7-8BEE-4A7E-94CF-DD0A62F32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88CC35-2267-4C25-AB52-3818F8906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DB5A1B8-C522-45E9-92AD-292332D9C3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B371647-A4A0-4185-A5FA-653FCF5907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4C2C9C9-EAD5-498B-B9B5-89A0F9A6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F6ADC69-BC15-44AB-BEC6-786D3B20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B6CF62D-9A41-4668-956C-557A3F50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C6B1A-517C-42C1-BC07-B7FE1A5F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E33131-1B84-4B47-95A6-D7AD829F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75D8473-FA2F-43AD-B6E9-8F51CD32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89B5726-5B47-4FB2-97D9-B541B21E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52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5DDBBEB-4600-472D-AB1E-52305F940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79147E5-66DA-4D0C-ACF6-CC27A6BA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365B8F5-3818-4E57-94FE-9445F1CD8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46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EEF4CB-AE15-4E3A-92A3-6E8256D01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78CD87-2F4E-46ED-B26D-99DD5E41C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0C994E2-0FFB-4CDB-BE08-B0986D452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04CF21-E367-4F7D-B784-F58B9A9A2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A8BD3D-37E1-490A-84BA-A4DB3BA6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4D880C-CE14-4E63-ADC3-94311BCE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97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340CF-463D-49F5-A14C-ED6E560B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69F15BE-AEE2-4349-8855-D1827004FF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6A7CEB-A017-41CB-A4E6-61B178CE4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A82529-50BF-490C-ADE5-D384523B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032BDB-4377-4DBE-9536-A466DC592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4A498E-BBF7-4B81-8241-39597BA1D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836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8C4DC0B-7EEF-4D36-B43F-F17C9E7C9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911385-2F28-4E39-8847-90D66CCCA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C44004-94B7-4E7A-90AF-8D944DD713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2FFB1-4A93-4813-A5E5-B2A779DB467F}" type="datetimeFigureOut">
              <a:rPr lang="nl-NL" smtClean="0"/>
              <a:t>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6906F-6FCC-4028-9E77-792D5514A3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212E3F-0A11-4ED6-A192-BB285E3A4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B6BD-34DA-48CD-8D1B-7AFAD68706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43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C0CB39B-E97B-47F3-957F-DF2938E1F5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FDD4181-30EE-4BC1-B4B1-54C533A8FC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065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401E652-FA37-4771-8F18-6B8A71F956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86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062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96E15FC-95BC-4C37-8A64-62297F5EAB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262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FAE513F-B0CF-45ED-8725-97C2B2BDCD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0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20C48CD-1ED0-45EF-A40E-476DCEABCE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478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D3AABFE-2D25-40D8-A8F0-8EB4662C2C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641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6C8AB82-1F14-4F34-928B-746A356889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511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55CF1F6-0F9B-4F7C-BD27-80645E325E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046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B110181-A34E-46BE-B999-3104CF0367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959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875E68F-3850-4DCE-BBB6-38EA93C31C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17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CB06EF6-ED94-46D6-A51D-32A8B22854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86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8122018-52D5-44F2-B6A2-3FD14731F8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745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840DF0D-25F9-4993-ACD4-1952FCE98E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791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53FDB03-F70A-4A38-8345-D770691AAB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032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C863DB8-EB5E-4062-8D3D-56D6B8611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294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60552C7-8197-4E2C-A329-0D9B0BF1F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26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7822494-BFA6-497D-B09E-0206DC770F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A039408-1E0C-4D98-B366-EA012A4AF4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3BB3610-D435-44E8-8269-5FF7A21F63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95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36ABCD8-084D-46A1-B491-B0C04C17BF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1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284EAAE-913E-4934-939C-7906709E83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41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1CA289B-A37B-4534-8FE5-67F3BDE7F3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53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107 (DNP)	t. J.P. Kuijper; m. Lyon 1547 /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6C05EEF-048C-44A9-BDB6-7AF6E1851F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1484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504</Words>
  <Application>Microsoft Office PowerPoint</Application>
  <PresentationFormat>Breedbeeld</PresentationFormat>
  <Paragraphs>24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2023-09-06T13:55:15Z</dcterms:created>
  <dcterms:modified xsi:type="dcterms:W3CDTF">2023-09-06T13:56:49Z</dcterms:modified>
</cp:coreProperties>
</file>