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A5B8BA-6E7C-45C1-B1CA-FBE661DF8DE0}" v="61" dt="2020-04-16T07:42:54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C7A5B8BA-6E7C-45C1-B1CA-FBE661DF8DE0}"/>
    <pc:docChg chg="modSld modMainMaster">
      <pc:chgData name="Jan Pieter Kuijper" userId="11dce61d2819b281" providerId="LiveId" clId="{C7A5B8BA-6E7C-45C1-B1CA-FBE661DF8DE0}" dt="2020-04-16T07:42:54.927" v="60" actId="207"/>
      <pc:docMkLst>
        <pc:docMk/>
      </pc:docMkLst>
      <pc:sldChg chg="modSp setBg">
        <pc:chgData name="Jan Pieter Kuijper" userId="11dce61d2819b281" providerId="LiveId" clId="{C7A5B8BA-6E7C-45C1-B1CA-FBE661DF8DE0}" dt="2020-04-16T07:40:45.118" v="33" actId="207"/>
        <pc:sldMkLst>
          <pc:docMk/>
          <pc:sldMk cId="0" sldId="258"/>
        </pc:sldMkLst>
        <pc:spChg chg="mod">
          <ac:chgData name="Jan Pieter Kuijper" userId="11dce61d2819b281" providerId="LiveId" clId="{C7A5B8BA-6E7C-45C1-B1CA-FBE661DF8DE0}" dt="2020-04-16T07:40:45.118" v="33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5:10.243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0:49.784" v="34" actId="207"/>
        <pc:sldMkLst>
          <pc:docMk/>
          <pc:sldMk cId="0" sldId="259"/>
        </pc:sldMkLst>
        <pc:spChg chg="mod">
          <ac:chgData name="Jan Pieter Kuijper" userId="11dce61d2819b281" providerId="LiveId" clId="{C7A5B8BA-6E7C-45C1-B1CA-FBE661DF8DE0}" dt="2020-04-16T07:40:49.784" v="34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5:21.184" v="1" actId="14826"/>
          <ac:picMkLst>
            <pc:docMk/>
            <pc:sldMk cId="0" sldId="25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1:05.768" v="35" actId="207"/>
        <pc:sldMkLst>
          <pc:docMk/>
          <pc:sldMk cId="0" sldId="260"/>
        </pc:sldMkLst>
        <pc:spChg chg="mod">
          <ac:chgData name="Jan Pieter Kuijper" userId="11dce61d2819b281" providerId="LiveId" clId="{C7A5B8BA-6E7C-45C1-B1CA-FBE661DF8DE0}" dt="2020-04-16T07:41:05.768" v="35" actId="207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5:47.344" v="4" actId="14826"/>
          <ac:picMkLst>
            <pc:docMk/>
            <pc:sldMk cId="0" sldId="26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1:09.899" v="36" actId="207"/>
        <pc:sldMkLst>
          <pc:docMk/>
          <pc:sldMk cId="0" sldId="261"/>
        </pc:sldMkLst>
        <pc:spChg chg="mod">
          <ac:chgData name="Jan Pieter Kuijper" userId="11dce61d2819b281" providerId="LiveId" clId="{C7A5B8BA-6E7C-45C1-B1CA-FBE661DF8DE0}" dt="2020-04-16T07:41:09.899" v="36" actId="207"/>
          <ac:spMkLst>
            <pc:docMk/>
            <pc:sldMk cId="0" sldId="261"/>
            <ac:spMk id="5122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5:56.759" v="5" actId="14826"/>
          <ac:picMkLst>
            <pc:docMk/>
            <pc:sldMk cId="0" sldId="26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1:14.283" v="37" actId="207"/>
        <pc:sldMkLst>
          <pc:docMk/>
          <pc:sldMk cId="652366759" sldId="262"/>
        </pc:sldMkLst>
        <pc:spChg chg="mod">
          <ac:chgData name="Jan Pieter Kuijper" userId="11dce61d2819b281" providerId="LiveId" clId="{C7A5B8BA-6E7C-45C1-B1CA-FBE661DF8DE0}" dt="2020-04-16T07:41:14.283" v="37" actId="207"/>
          <ac:spMkLst>
            <pc:docMk/>
            <pc:sldMk cId="652366759" sldId="262"/>
            <ac:spMk id="2050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6:08.681" v="6" actId="14826"/>
          <ac:picMkLst>
            <pc:docMk/>
            <pc:sldMk cId="652366759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1:18.872" v="38" actId="207"/>
        <pc:sldMkLst>
          <pc:docMk/>
          <pc:sldMk cId="1630831298" sldId="263"/>
        </pc:sldMkLst>
        <pc:spChg chg="mod">
          <ac:chgData name="Jan Pieter Kuijper" userId="11dce61d2819b281" providerId="LiveId" clId="{C7A5B8BA-6E7C-45C1-B1CA-FBE661DF8DE0}" dt="2020-04-16T07:41:18.872" v="38" actId="207"/>
          <ac:spMkLst>
            <pc:docMk/>
            <pc:sldMk cId="1630831298" sldId="263"/>
            <ac:spMk id="3074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6:19.182" v="7" actId="14826"/>
          <ac:picMkLst>
            <pc:docMk/>
            <pc:sldMk cId="1630831298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1:23.659" v="39" actId="207"/>
        <pc:sldMkLst>
          <pc:docMk/>
          <pc:sldMk cId="2587493330" sldId="264"/>
        </pc:sldMkLst>
        <pc:spChg chg="mod">
          <ac:chgData name="Jan Pieter Kuijper" userId="11dce61d2819b281" providerId="LiveId" clId="{C7A5B8BA-6E7C-45C1-B1CA-FBE661DF8DE0}" dt="2020-04-16T07:41:23.659" v="39" actId="207"/>
          <ac:spMkLst>
            <pc:docMk/>
            <pc:sldMk cId="2587493330" sldId="264"/>
            <ac:spMk id="4098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6:30.020" v="8" actId="14826"/>
          <ac:picMkLst>
            <pc:docMk/>
            <pc:sldMk cId="2587493330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1:28.525" v="40" actId="207"/>
        <pc:sldMkLst>
          <pc:docMk/>
          <pc:sldMk cId="995701071" sldId="265"/>
        </pc:sldMkLst>
        <pc:spChg chg="mod">
          <ac:chgData name="Jan Pieter Kuijper" userId="11dce61d2819b281" providerId="LiveId" clId="{C7A5B8BA-6E7C-45C1-B1CA-FBE661DF8DE0}" dt="2020-04-16T07:41:28.525" v="40" actId="207"/>
          <ac:spMkLst>
            <pc:docMk/>
            <pc:sldMk cId="995701071" sldId="265"/>
            <ac:spMk id="5122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6:40.874" v="9" actId="14826"/>
          <ac:picMkLst>
            <pc:docMk/>
            <pc:sldMk cId="995701071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1:32.685" v="41" actId="207"/>
        <pc:sldMkLst>
          <pc:docMk/>
          <pc:sldMk cId="1220354262" sldId="266"/>
        </pc:sldMkLst>
        <pc:spChg chg="mod">
          <ac:chgData name="Jan Pieter Kuijper" userId="11dce61d2819b281" providerId="LiveId" clId="{C7A5B8BA-6E7C-45C1-B1CA-FBE661DF8DE0}" dt="2020-04-16T07:41:32.685" v="41" actId="207"/>
          <ac:spMkLst>
            <pc:docMk/>
            <pc:sldMk cId="1220354262" sldId="266"/>
            <ac:spMk id="2050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6:51.986" v="10" actId="14826"/>
          <ac:picMkLst>
            <pc:docMk/>
            <pc:sldMk cId="1220354262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1:37.544" v="42" actId="207"/>
        <pc:sldMkLst>
          <pc:docMk/>
          <pc:sldMk cId="759552483" sldId="267"/>
        </pc:sldMkLst>
        <pc:spChg chg="mod">
          <ac:chgData name="Jan Pieter Kuijper" userId="11dce61d2819b281" providerId="LiveId" clId="{C7A5B8BA-6E7C-45C1-B1CA-FBE661DF8DE0}" dt="2020-04-16T07:41:37.544" v="42" actId="207"/>
          <ac:spMkLst>
            <pc:docMk/>
            <pc:sldMk cId="759552483" sldId="267"/>
            <ac:spMk id="3074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7:12.525" v="12" actId="14826"/>
          <ac:picMkLst>
            <pc:docMk/>
            <pc:sldMk cId="759552483" sldId="26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1:41.740" v="43" actId="207"/>
        <pc:sldMkLst>
          <pc:docMk/>
          <pc:sldMk cId="369915266" sldId="268"/>
        </pc:sldMkLst>
        <pc:spChg chg="mod">
          <ac:chgData name="Jan Pieter Kuijper" userId="11dce61d2819b281" providerId="LiveId" clId="{C7A5B8BA-6E7C-45C1-B1CA-FBE661DF8DE0}" dt="2020-04-16T07:41:41.740" v="43" actId="207"/>
          <ac:spMkLst>
            <pc:docMk/>
            <pc:sldMk cId="369915266" sldId="268"/>
            <ac:spMk id="4098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7:24.190" v="13" actId="14826"/>
          <ac:picMkLst>
            <pc:docMk/>
            <pc:sldMk cId="369915266" sldId="26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1:46.343" v="44" actId="207"/>
        <pc:sldMkLst>
          <pc:docMk/>
          <pc:sldMk cId="1740910381" sldId="269"/>
        </pc:sldMkLst>
        <pc:spChg chg="mod">
          <ac:chgData name="Jan Pieter Kuijper" userId="11dce61d2819b281" providerId="LiveId" clId="{C7A5B8BA-6E7C-45C1-B1CA-FBE661DF8DE0}" dt="2020-04-16T07:41:46.343" v="44" actId="207"/>
          <ac:spMkLst>
            <pc:docMk/>
            <pc:sldMk cId="1740910381" sldId="269"/>
            <ac:spMk id="5122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7:34.710" v="14" actId="14826"/>
          <ac:picMkLst>
            <pc:docMk/>
            <pc:sldMk cId="1740910381" sldId="26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1:50.414" v="45" actId="207"/>
        <pc:sldMkLst>
          <pc:docMk/>
          <pc:sldMk cId="1481990034" sldId="270"/>
        </pc:sldMkLst>
        <pc:spChg chg="mod">
          <ac:chgData name="Jan Pieter Kuijper" userId="11dce61d2819b281" providerId="LiveId" clId="{C7A5B8BA-6E7C-45C1-B1CA-FBE661DF8DE0}" dt="2020-04-16T07:41:50.414" v="45" actId="207"/>
          <ac:spMkLst>
            <pc:docMk/>
            <pc:sldMk cId="1481990034" sldId="270"/>
            <ac:spMk id="2050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7:47.137" v="15" actId="14826"/>
          <ac:picMkLst>
            <pc:docMk/>
            <pc:sldMk cId="1481990034" sldId="27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1:55.217" v="46" actId="207"/>
        <pc:sldMkLst>
          <pc:docMk/>
          <pc:sldMk cId="2292373095" sldId="271"/>
        </pc:sldMkLst>
        <pc:spChg chg="mod">
          <ac:chgData name="Jan Pieter Kuijper" userId="11dce61d2819b281" providerId="LiveId" clId="{C7A5B8BA-6E7C-45C1-B1CA-FBE661DF8DE0}" dt="2020-04-16T07:41:55.217" v="46" actId="207"/>
          <ac:spMkLst>
            <pc:docMk/>
            <pc:sldMk cId="2292373095" sldId="271"/>
            <ac:spMk id="3074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7:58.872" v="16" actId="14826"/>
          <ac:picMkLst>
            <pc:docMk/>
            <pc:sldMk cId="2292373095" sldId="27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1:59.407" v="47" actId="207"/>
        <pc:sldMkLst>
          <pc:docMk/>
          <pc:sldMk cId="3989898049" sldId="272"/>
        </pc:sldMkLst>
        <pc:spChg chg="mod">
          <ac:chgData name="Jan Pieter Kuijper" userId="11dce61d2819b281" providerId="LiveId" clId="{C7A5B8BA-6E7C-45C1-B1CA-FBE661DF8DE0}" dt="2020-04-16T07:41:59.407" v="47" actId="207"/>
          <ac:spMkLst>
            <pc:docMk/>
            <pc:sldMk cId="3989898049" sldId="272"/>
            <ac:spMk id="4098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8:09.744" v="17" actId="14826"/>
          <ac:picMkLst>
            <pc:docMk/>
            <pc:sldMk cId="3989898049" sldId="27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2:03.558" v="48" actId="207"/>
        <pc:sldMkLst>
          <pc:docMk/>
          <pc:sldMk cId="13613366" sldId="273"/>
        </pc:sldMkLst>
        <pc:spChg chg="mod">
          <ac:chgData name="Jan Pieter Kuijper" userId="11dce61d2819b281" providerId="LiveId" clId="{C7A5B8BA-6E7C-45C1-B1CA-FBE661DF8DE0}" dt="2020-04-16T07:42:03.558" v="48" actId="207"/>
          <ac:spMkLst>
            <pc:docMk/>
            <pc:sldMk cId="13613366" sldId="273"/>
            <ac:spMk id="5122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8:20.476" v="18" actId="14826"/>
          <ac:picMkLst>
            <pc:docMk/>
            <pc:sldMk cId="13613366" sldId="27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2:07.696" v="49" actId="207"/>
        <pc:sldMkLst>
          <pc:docMk/>
          <pc:sldMk cId="1541484206" sldId="274"/>
        </pc:sldMkLst>
        <pc:spChg chg="mod">
          <ac:chgData name="Jan Pieter Kuijper" userId="11dce61d2819b281" providerId="LiveId" clId="{C7A5B8BA-6E7C-45C1-B1CA-FBE661DF8DE0}" dt="2020-04-16T07:42:07.696" v="49" actId="207"/>
          <ac:spMkLst>
            <pc:docMk/>
            <pc:sldMk cId="1541484206" sldId="274"/>
            <ac:spMk id="2050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8:31.827" v="19" actId="14826"/>
          <ac:picMkLst>
            <pc:docMk/>
            <pc:sldMk cId="1541484206" sldId="27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2:12.185" v="50" actId="207"/>
        <pc:sldMkLst>
          <pc:docMk/>
          <pc:sldMk cId="84574052" sldId="275"/>
        </pc:sldMkLst>
        <pc:spChg chg="mod">
          <ac:chgData name="Jan Pieter Kuijper" userId="11dce61d2819b281" providerId="LiveId" clId="{C7A5B8BA-6E7C-45C1-B1CA-FBE661DF8DE0}" dt="2020-04-16T07:42:12.185" v="50" actId="207"/>
          <ac:spMkLst>
            <pc:docMk/>
            <pc:sldMk cId="84574052" sldId="275"/>
            <ac:spMk id="3074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8:42.383" v="20" actId="14826"/>
          <ac:picMkLst>
            <pc:docMk/>
            <pc:sldMk cId="84574052" sldId="27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2:16.407" v="51" actId="207"/>
        <pc:sldMkLst>
          <pc:docMk/>
          <pc:sldMk cId="573676719" sldId="276"/>
        </pc:sldMkLst>
        <pc:spChg chg="mod">
          <ac:chgData name="Jan Pieter Kuijper" userId="11dce61d2819b281" providerId="LiveId" clId="{C7A5B8BA-6E7C-45C1-B1CA-FBE661DF8DE0}" dt="2020-04-16T07:42:16.407" v="51" actId="207"/>
          <ac:spMkLst>
            <pc:docMk/>
            <pc:sldMk cId="573676719" sldId="276"/>
            <ac:spMk id="4098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8:53.971" v="21" actId="14826"/>
          <ac:picMkLst>
            <pc:docMk/>
            <pc:sldMk cId="573676719" sldId="27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2:20.709" v="52" actId="207"/>
        <pc:sldMkLst>
          <pc:docMk/>
          <pc:sldMk cId="1226963648" sldId="277"/>
        </pc:sldMkLst>
        <pc:spChg chg="mod">
          <ac:chgData name="Jan Pieter Kuijper" userId="11dce61d2819b281" providerId="LiveId" clId="{C7A5B8BA-6E7C-45C1-B1CA-FBE661DF8DE0}" dt="2020-04-16T07:42:20.709" v="52" actId="207"/>
          <ac:spMkLst>
            <pc:docMk/>
            <pc:sldMk cId="1226963648" sldId="277"/>
            <ac:spMk id="5122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9:04.572" v="22" actId="14826"/>
          <ac:picMkLst>
            <pc:docMk/>
            <pc:sldMk cId="1226963648" sldId="27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2:24.877" v="53" actId="207"/>
        <pc:sldMkLst>
          <pc:docMk/>
          <pc:sldMk cId="3542931308" sldId="278"/>
        </pc:sldMkLst>
        <pc:spChg chg="mod">
          <ac:chgData name="Jan Pieter Kuijper" userId="11dce61d2819b281" providerId="LiveId" clId="{C7A5B8BA-6E7C-45C1-B1CA-FBE661DF8DE0}" dt="2020-04-16T07:42:24.877" v="53" actId="207"/>
          <ac:spMkLst>
            <pc:docMk/>
            <pc:sldMk cId="3542931308" sldId="278"/>
            <ac:spMk id="2050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9:16.029" v="23" actId="14826"/>
          <ac:picMkLst>
            <pc:docMk/>
            <pc:sldMk cId="3542931308" sldId="27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2:29.247" v="54" actId="207"/>
        <pc:sldMkLst>
          <pc:docMk/>
          <pc:sldMk cId="879917995" sldId="279"/>
        </pc:sldMkLst>
        <pc:spChg chg="mod">
          <ac:chgData name="Jan Pieter Kuijper" userId="11dce61d2819b281" providerId="LiveId" clId="{C7A5B8BA-6E7C-45C1-B1CA-FBE661DF8DE0}" dt="2020-04-16T07:42:29.247" v="54" actId="207"/>
          <ac:spMkLst>
            <pc:docMk/>
            <pc:sldMk cId="879917995" sldId="279"/>
            <ac:spMk id="3074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9:26.020" v="24" actId="14826"/>
          <ac:picMkLst>
            <pc:docMk/>
            <pc:sldMk cId="879917995" sldId="27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2:33.265" v="55" actId="207"/>
        <pc:sldMkLst>
          <pc:docMk/>
          <pc:sldMk cId="1736823720" sldId="280"/>
        </pc:sldMkLst>
        <pc:spChg chg="mod">
          <ac:chgData name="Jan Pieter Kuijper" userId="11dce61d2819b281" providerId="LiveId" clId="{C7A5B8BA-6E7C-45C1-B1CA-FBE661DF8DE0}" dt="2020-04-16T07:42:33.265" v="55" actId="207"/>
          <ac:spMkLst>
            <pc:docMk/>
            <pc:sldMk cId="1736823720" sldId="280"/>
            <ac:spMk id="4098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9:36.572" v="25" actId="14826"/>
          <ac:picMkLst>
            <pc:docMk/>
            <pc:sldMk cId="1736823720" sldId="28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2:37.889" v="56" actId="207"/>
        <pc:sldMkLst>
          <pc:docMk/>
          <pc:sldMk cId="3646944771" sldId="281"/>
        </pc:sldMkLst>
        <pc:spChg chg="mod">
          <ac:chgData name="Jan Pieter Kuijper" userId="11dce61d2819b281" providerId="LiveId" clId="{C7A5B8BA-6E7C-45C1-B1CA-FBE661DF8DE0}" dt="2020-04-16T07:42:37.889" v="56" actId="207"/>
          <ac:spMkLst>
            <pc:docMk/>
            <pc:sldMk cId="3646944771" sldId="281"/>
            <ac:spMk id="5122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9:46.968" v="26" actId="14826"/>
          <ac:picMkLst>
            <pc:docMk/>
            <pc:sldMk cId="3646944771" sldId="28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2:41.801" v="57" actId="207"/>
        <pc:sldMkLst>
          <pc:docMk/>
          <pc:sldMk cId="1894808666" sldId="282"/>
        </pc:sldMkLst>
        <pc:spChg chg="mod">
          <ac:chgData name="Jan Pieter Kuijper" userId="11dce61d2819b281" providerId="LiveId" clId="{C7A5B8BA-6E7C-45C1-B1CA-FBE661DF8DE0}" dt="2020-04-16T07:42:41.801" v="57" actId="207"/>
          <ac:spMkLst>
            <pc:docMk/>
            <pc:sldMk cId="1894808666" sldId="282"/>
            <ac:spMk id="2050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39:57.846" v="27" actId="14826"/>
          <ac:picMkLst>
            <pc:docMk/>
            <pc:sldMk cId="1894808666" sldId="28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2:45.977" v="58" actId="207"/>
        <pc:sldMkLst>
          <pc:docMk/>
          <pc:sldMk cId="2387119049" sldId="283"/>
        </pc:sldMkLst>
        <pc:spChg chg="mod">
          <ac:chgData name="Jan Pieter Kuijper" userId="11dce61d2819b281" providerId="LiveId" clId="{C7A5B8BA-6E7C-45C1-B1CA-FBE661DF8DE0}" dt="2020-04-16T07:42:45.977" v="58" actId="207"/>
          <ac:spMkLst>
            <pc:docMk/>
            <pc:sldMk cId="2387119049" sldId="283"/>
            <ac:spMk id="3074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40:07.972" v="28" actId="14826"/>
          <ac:picMkLst>
            <pc:docMk/>
            <pc:sldMk cId="2387119049" sldId="28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2:50.530" v="59" actId="207"/>
        <pc:sldMkLst>
          <pc:docMk/>
          <pc:sldMk cId="2445642206" sldId="284"/>
        </pc:sldMkLst>
        <pc:spChg chg="mod">
          <ac:chgData name="Jan Pieter Kuijper" userId="11dce61d2819b281" providerId="LiveId" clId="{C7A5B8BA-6E7C-45C1-B1CA-FBE661DF8DE0}" dt="2020-04-16T07:42:50.530" v="59" actId="207"/>
          <ac:spMkLst>
            <pc:docMk/>
            <pc:sldMk cId="2445642206" sldId="284"/>
            <ac:spMk id="4098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40:19.003" v="29" actId="14826"/>
          <ac:picMkLst>
            <pc:docMk/>
            <pc:sldMk cId="2445642206" sldId="28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7A5B8BA-6E7C-45C1-B1CA-FBE661DF8DE0}" dt="2020-04-16T07:42:54.927" v="60" actId="207"/>
        <pc:sldMkLst>
          <pc:docMk/>
          <pc:sldMk cId="408043341" sldId="285"/>
        </pc:sldMkLst>
        <pc:spChg chg="mod">
          <ac:chgData name="Jan Pieter Kuijper" userId="11dce61d2819b281" providerId="LiveId" clId="{C7A5B8BA-6E7C-45C1-B1CA-FBE661DF8DE0}" dt="2020-04-16T07:42:54.927" v="60" actId="207"/>
          <ac:spMkLst>
            <pc:docMk/>
            <pc:sldMk cId="408043341" sldId="285"/>
            <ac:spMk id="5122" creationId="{00000000-0000-0000-0000-000000000000}"/>
          </ac:spMkLst>
        </pc:spChg>
        <pc:picChg chg="mod">
          <ac:chgData name="Jan Pieter Kuijper" userId="11dce61d2819b281" providerId="LiveId" clId="{C7A5B8BA-6E7C-45C1-B1CA-FBE661DF8DE0}" dt="2020-04-16T07:40:29.437" v="30" actId="14826"/>
          <ac:picMkLst>
            <pc:docMk/>
            <pc:sldMk cId="408043341" sldId="285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C7A5B8BA-6E7C-45C1-B1CA-FBE661DF8DE0}" dt="2020-04-16T07:40:40.544" v="32"/>
        <pc:sldMasterMkLst>
          <pc:docMk/>
          <pc:sldMasterMk cId="0" sldId="2147483648"/>
        </pc:sldMasterMkLst>
        <pc:sldLayoutChg chg="setBg">
          <pc:chgData name="Jan Pieter Kuijper" userId="11dce61d2819b281" providerId="LiveId" clId="{C7A5B8BA-6E7C-45C1-B1CA-FBE661DF8DE0}" dt="2020-04-16T07:40:40.544" v="32"/>
          <pc:sldLayoutMkLst>
            <pc:docMk/>
            <pc:sldMasterMk cId="0" sldId="2147483648"/>
            <pc:sldLayoutMk cId="3053490482" sldId="2147483649"/>
          </pc:sldLayoutMkLst>
        </pc:sldLayoutChg>
        <pc:sldLayoutChg chg="setBg">
          <pc:chgData name="Jan Pieter Kuijper" userId="11dce61d2819b281" providerId="LiveId" clId="{C7A5B8BA-6E7C-45C1-B1CA-FBE661DF8DE0}" dt="2020-04-16T07:40:40.544" v="32"/>
          <pc:sldLayoutMkLst>
            <pc:docMk/>
            <pc:sldMasterMk cId="0" sldId="2147483648"/>
            <pc:sldLayoutMk cId="2788371521" sldId="2147483650"/>
          </pc:sldLayoutMkLst>
        </pc:sldLayoutChg>
        <pc:sldLayoutChg chg="setBg">
          <pc:chgData name="Jan Pieter Kuijper" userId="11dce61d2819b281" providerId="LiveId" clId="{C7A5B8BA-6E7C-45C1-B1CA-FBE661DF8DE0}" dt="2020-04-16T07:40:40.544" v="32"/>
          <pc:sldLayoutMkLst>
            <pc:docMk/>
            <pc:sldMasterMk cId="0" sldId="2147483648"/>
            <pc:sldLayoutMk cId="1689292030" sldId="2147483651"/>
          </pc:sldLayoutMkLst>
        </pc:sldLayoutChg>
        <pc:sldLayoutChg chg="setBg">
          <pc:chgData name="Jan Pieter Kuijper" userId="11dce61d2819b281" providerId="LiveId" clId="{C7A5B8BA-6E7C-45C1-B1CA-FBE661DF8DE0}" dt="2020-04-16T07:40:40.544" v="32"/>
          <pc:sldLayoutMkLst>
            <pc:docMk/>
            <pc:sldMasterMk cId="0" sldId="2147483648"/>
            <pc:sldLayoutMk cId="3228813692" sldId="2147483652"/>
          </pc:sldLayoutMkLst>
        </pc:sldLayoutChg>
        <pc:sldLayoutChg chg="setBg">
          <pc:chgData name="Jan Pieter Kuijper" userId="11dce61d2819b281" providerId="LiveId" clId="{C7A5B8BA-6E7C-45C1-B1CA-FBE661DF8DE0}" dt="2020-04-16T07:40:40.544" v="32"/>
          <pc:sldLayoutMkLst>
            <pc:docMk/>
            <pc:sldMasterMk cId="0" sldId="2147483648"/>
            <pc:sldLayoutMk cId="1248494842" sldId="2147483653"/>
          </pc:sldLayoutMkLst>
        </pc:sldLayoutChg>
        <pc:sldLayoutChg chg="setBg">
          <pc:chgData name="Jan Pieter Kuijper" userId="11dce61d2819b281" providerId="LiveId" clId="{C7A5B8BA-6E7C-45C1-B1CA-FBE661DF8DE0}" dt="2020-04-16T07:40:40.544" v="32"/>
          <pc:sldLayoutMkLst>
            <pc:docMk/>
            <pc:sldMasterMk cId="0" sldId="2147483648"/>
            <pc:sldLayoutMk cId="4135663162" sldId="2147483654"/>
          </pc:sldLayoutMkLst>
        </pc:sldLayoutChg>
        <pc:sldLayoutChg chg="setBg">
          <pc:chgData name="Jan Pieter Kuijper" userId="11dce61d2819b281" providerId="LiveId" clId="{C7A5B8BA-6E7C-45C1-B1CA-FBE661DF8DE0}" dt="2020-04-16T07:40:40.544" v="32"/>
          <pc:sldLayoutMkLst>
            <pc:docMk/>
            <pc:sldMasterMk cId="0" sldId="2147483648"/>
            <pc:sldLayoutMk cId="4242702139" sldId="2147483655"/>
          </pc:sldLayoutMkLst>
        </pc:sldLayoutChg>
        <pc:sldLayoutChg chg="setBg">
          <pc:chgData name="Jan Pieter Kuijper" userId="11dce61d2819b281" providerId="LiveId" clId="{C7A5B8BA-6E7C-45C1-B1CA-FBE661DF8DE0}" dt="2020-04-16T07:40:40.544" v="32"/>
          <pc:sldLayoutMkLst>
            <pc:docMk/>
            <pc:sldMasterMk cId="0" sldId="2147483648"/>
            <pc:sldLayoutMk cId="3110494270" sldId="2147483656"/>
          </pc:sldLayoutMkLst>
        </pc:sldLayoutChg>
        <pc:sldLayoutChg chg="setBg">
          <pc:chgData name="Jan Pieter Kuijper" userId="11dce61d2819b281" providerId="LiveId" clId="{C7A5B8BA-6E7C-45C1-B1CA-FBE661DF8DE0}" dt="2020-04-16T07:40:40.544" v="32"/>
          <pc:sldLayoutMkLst>
            <pc:docMk/>
            <pc:sldMasterMk cId="0" sldId="2147483648"/>
            <pc:sldLayoutMk cId="2239161589" sldId="2147483657"/>
          </pc:sldLayoutMkLst>
        </pc:sldLayoutChg>
        <pc:sldLayoutChg chg="setBg">
          <pc:chgData name="Jan Pieter Kuijper" userId="11dce61d2819b281" providerId="LiveId" clId="{C7A5B8BA-6E7C-45C1-B1CA-FBE661DF8DE0}" dt="2020-04-16T07:40:40.544" v="32"/>
          <pc:sldLayoutMkLst>
            <pc:docMk/>
            <pc:sldMasterMk cId="0" sldId="2147483648"/>
            <pc:sldLayoutMk cId="3048795890" sldId="2147483658"/>
          </pc:sldLayoutMkLst>
        </pc:sldLayoutChg>
        <pc:sldLayoutChg chg="setBg">
          <pc:chgData name="Jan Pieter Kuijper" userId="11dce61d2819b281" providerId="LiveId" clId="{C7A5B8BA-6E7C-45C1-B1CA-FBE661DF8DE0}" dt="2020-04-16T07:40:40.544" v="32"/>
          <pc:sldLayoutMkLst>
            <pc:docMk/>
            <pc:sldMasterMk cId="0" sldId="2147483648"/>
            <pc:sldLayoutMk cId="410598438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ED400-808F-41A2-96ED-397ABC19346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34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75A2-BAF1-47C0-A7E6-5C542219390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879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9F179-380C-49C6-965C-1047D15C3F9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598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F18C3-23AE-4113-BB64-EF0F3E28683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837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3F3E1-805E-4A06-BF15-75015AF7888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929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168C-7008-42FC-A6D5-7F84E64E00A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2881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88894-A6D1-475D-9FE1-FB8ADC92D13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4849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37D53-9ECB-4FFC-9BC5-41FA9032654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3566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7EA60-7E73-49CE-A405-9887F987437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4270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0AC6-585F-4359-8F77-C7363F59332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049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AA11-0897-43CE-8DED-CDB87CF375F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391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0936227-5484-4EE9-8988-3DDEB9215BF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69" y="635000"/>
            <a:ext cx="8625061" cy="33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5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015" y="634999"/>
            <a:ext cx="8627969" cy="330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1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9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7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9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8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249" y="634999"/>
            <a:ext cx="8625501" cy="336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4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7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63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93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69" y="635000"/>
            <a:ext cx="8625061" cy="33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17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23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44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08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19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42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015" y="634999"/>
            <a:ext cx="8627969" cy="330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6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69" y="635000"/>
            <a:ext cx="8625061" cy="33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3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9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18" y="635000"/>
            <a:ext cx="8632964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0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63" y="635000"/>
            <a:ext cx="8635873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5426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504</Words>
  <Application>Microsoft Office PowerPoint</Application>
  <PresentationFormat>Diavoorstelling (4:3)</PresentationFormat>
  <Paragraphs>28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47</cp:revision>
  <dcterms:created xsi:type="dcterms:W3CDTF">2004-09-21T10:26:12Z</dcterms:created>
  <dcterms:modified xsi:type="dcterms:W3CDTF">2020-04-16T07:42:55Z</dcterms:modified>
</cp:coreProperties>
</file>